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6" r:id="rId1"/>
  </p:sldMasterIdLst>
  <p:notesMasterIdLst>
    <p:notesMasterId r:id="rId9"/>
  </p:notesMasterIdLst>
  <p:sldIdLst>
    <p:sldId id="277" r:id="rId2"/>
    <p:sldId id="274" r:id="rId3"/>
    <p:sldId id="271" r:id="rId4"/>
    <p:sldId id="266" r:id="rId5"/>
    <p:sldId id="272" r:id="rId6"/>
    <p:sldId id="269" r:id="rId7"/>
    <p:sldId id="273" r:id="rId8"/>
  </p:sldIdLst>
  <p:sldSz cx="9906000" cy="6858000" type="A4"/>
  <p:notesSz cx="9926638" cy="6797675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  <p15:guide id="3" orient="horz" pos="822" userDrawn="1">
          <p15:clr>
            <a:srgbClr val="A4A3A4"/>
          </p15:clr>
        </p15:guide>
        <p15:guide id="4" pos="285" userDrawn="1">
          <p15:clr>
            <a:srgbClr val="A4A3A4"/>
          </p15:clr>
        </p15:guide>
        <p15:guide id="5" orient="horz" pos="119" userDrawn="1">
          <p15:clr>
            <a:srgbClr val="A4A3A4"/>
          </p15:clr>
        </p15:guide>
        <p15:guide id="6" pos="5932" userDrawn="1">
          <p15:clr>
            <a:srgbClr val="A4A3A4"/>
          </p15:clr>
        </p15:guide>
        <p15:guide id="7" orient="horz" pos="3997" userDrawn="1">
          <p15:clr>
            <a:srgbClr val="A4A3A4"/>
          </p15:clr>
        </p15:guide>
        <p15:guide id="9" orient="horz" pos="59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DE9"/>
    <a:srgbClr val="1F4E79"/>
    <a:srgbClr val="00AC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332" y="114"/>
      </p:cViewPr>
      <p:guideLst>
        <p:guide orient="horz" pos="2160"/>
        <p:guide pos="3120"/>
        <p:guide orient="horz" pos="822"/>
        <p:guide pos="285"/>
        <p:guide orient="horz" pos="119"/>
        <p:guide pos="5932"/>
        <p:guide orient="horz" pos="3997"/>
        <p:guide orient="horz" pos="595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164" d="100"/>
          <a:sy n="164" d="100"/>
        </p:scale>
        <p:origin x="2922" y="13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992664" y="3271381"/>
            <a:ext cx="7941310" cy="267658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6456612"/>
            <a:ext cx="4301543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5622798" y="6456612"/>
            <a:ext cx="4301543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2F42E7-5130-4AC0-8CD4-930CC5AA1E00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0915681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1"/>
            </a:lvl1pPr>
            <a:lvl2pPr marL="457181" indent="0" algn="ctr">
              <a:buNone/>
              <a:defRPr sz="2000"/>
            </a:lvl2pPr>
            <a:lvl3pPr marL="914362" indent="0" algn="ctr">
              <a:buNone/>
              <a:defRPr sz="1800"/>
            </a:lvl3pPr>
            <a:lvl4pPr marL="1371543" indent="0" algn="ctr">
              <a:buNone/>
              <a:defRPr sz="1600"/>
            </a:lvl4pPr>
            <a:lvl5pPr marL="1828723" indent="0" algn="ctr">
              <a:buNone/>
              <a:defRPr sz="1600"/>
            </a:lvl5pPr>
            <a:lvl6pPr marL="2285905" indent="0" algn="ctr">
              <a:buNone/>
              <a:defRPr sz="1600"/>
            </a:lvl6pPr>
            <a:lvl7pPr marL="2743085" indent="0" algn="ctr">
              <a:buNone/>
              <a:defRPr sz="1600"/>
            </a:lvl7pPr>
            <a:lvl8pPr marL="3200266" indent="0" algn="ctr">
              <a:buNone/>
              <a:defRPr sz="1600"/>
            </a:lvl8pPr>
            <a:lvl9pPr marL="3657446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67416-CB37-4963-98AC-4F617E0E7CD8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335024376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67416-CB37-4963-98AC-4F617E0E7CD8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090396036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67416-CB37-4963-98AC-4F617E0E7CD8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845388678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>
          <a:xfrm>
            <a:off x="6833977" y="6356355"/>
            <a:ext cx="2618899" cy="365125"/>
          </a:xfrm>
        </p:spPr>
        <p:txBody>
          <a:bodyPr/>
          <a:lstStyle>
            <a:lvl1pPr>
              <a:defRPr sz="1000">
                <a:latin typeface="+mn-ea"/>
                <a:ea typeface="+mn-ea"/>
              </a:defRPr>
            </a:lvl1pPr>
          </a:lstStyle>
          <a:p>
            <a:fld id="{B3A67416-CB37-4963-98AC-4F617E0E7CD8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cxnSp>
        <p:nvCxnSpPr>
          <p:cNvPr id="8" name="직선 연결선 7"/>
          <p:cNvCxnSpPr/>
          <p:nvPr userDrawn="1"/>
        </p:nvCxnSpPr>
        <p:spPr>
          <a:xfrm>
            <a:off x="463401" y="876300"/>
            <a:ext cx="8961059" cy="0"/>
          </a:xfrm>
          <a:prstGeom prst="line">
            <a:avLst/>
          </a:prstGeom>
          <a:ln w="19050">
            <a:solidFill>
              <a:srgbClr val="00ACE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그림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138" y="6406624"/>
            <a:ext cx="1113882" cy="171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63663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171" userDrawn="1">
          <p15:clr>
            <a:srgbClr val="FBAE40"/>
          </p15:clr>
        </p15:guide>
        <p15:guide id="2" pos="5945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그림 8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6137"/>
          <a:stretch/>
        </p:blipFill>
        <p:spPr>
          <a:xfrm>
            <a:off x="2486936" y="1522002"/>
            <a:ext cx="6075316" cy="4318009"/>
          </a:xfrm>
          <a:prstGeom prst="rect">
            <a:avLst/>
          </a:prstGeom>
        </p:spPr>
      </p:pic>
      <p:pic>
        <p:nvPicPr>
          <p:cNvPr id="8" name="그림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387" y="746886"/>
            <a:ext cx="1723943" cy="267509"/>
          </a:xfrm>
          <a:prstGeom prst="rect">
            <a:avLst/>
          </a:prstGeom>
        </p:spPr>
      </p:pic>
      <p:grpSp>
        <p:nvGrpSpPr>
          <p:cNvPr id="10" name="그룹 9"/>
          <p:cNvGrpSpPr/>
          <p:nvPr userDrawn="1"/>
        </p:nvGrpSpPr>
        <p:grpSpPr>
          <a:xfrm>
            <a:off x="2516878" y="661621"/>
            <a:ext cx="4067782" cy="430887"/>
            <a:chOff x="2360903" y="661618"/>
            <a:chExt cx="3754876" cy="430887"/>
          </a:xfrm>
        </p:grpSpPr>
        <p:sp>
          <p:nvSpPr>
            <p:cNvPr id="2" name="TextBox 1"/>
            <p:cNvSpPr txBox="1"/>
            <p:nvPr userDrawn="1"/>
          </p:nvSpPr>
          <p:spPr>
            <a:xfrm>
              <a:off x="2476913" y="661618"/>
              <a:ext cx="3638866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Noto Sans KR" panose="020B0500000000000000" pitchFamily="34" charset="-127"/>
                  <a:ea typeface="Noto Sans KR" panose="020B0500000000000000" pitchFamily="34" charset="-127"/>
                </a:rPr>
                <a:t>Our vision is your freedom.</a:t>
              </a:r>
            </a:p>
            <a:p>
              <a:r>
                <a:rPr lang="en-US" altLang="ko-KR" sz="10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Noto Sans KR" panose="020B0500000000000000" pitchFamily="34" charset="-127"/>
                  <a:ea typeface="Noto Sans KR" panose="020B0500000000000000" pitchFamily="34" charset="-127"/>
                </a:rPr>
                <a:t>In our creation, your tomorrow will be safer, greener and easier.</a:t>
              </a:r>
            </a:p>
          </p:txBody>
        </p:sp>
        <p:cxnSp>
          <p:nvCxnSpPr>
            <p:cNvPr id="4" name="직선 연결선 3"/>
            <p:cNvCxnSpPr/>
            <p:nvPr userDrawn="1"/>
          </p:nvCxnSpPr>
          <p:spPr>
            <a:xfrm flipH="1">
              <a:off x="2360903" y="746884"/>
              <a:ext cx="119063" cy="260357"/>
            </a:xfrm>
            <a:prstGeom prst="line">
              <a:avLst/>
            </a:prstGeom>
            <a:ln w="12700">
              <a:solidFill>
                <a:srgbClr val="00ADE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480360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67416-CB37-4963-98AC-4F617E0E7CD8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211946656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81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81" y="4589466"/>
            <a:ext cx="8543925" cy="1500187"/>
          </a:xfrm>
        </p:spPr>
        <p:txBody>
          <a:bodyPr/>
          <a:lstStyle>
            <a:lvl1pPr marL="0" indent="0">
              <a:buNone/>
              <a:defRPr sz="2401">
                <a:solidFill>
                  <a:schemeClr val="tx1"/>
                </a:solidFill>
              </a:defRPr>
            </a:lvl1pPr>
            <a:lvl2pPr marL="457181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6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2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0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08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2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44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67416-CB37-4963-98AC-4F617E0E7CD8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28745325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67416-CB37-4963-98AC-4F617E0E7CD8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96452478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9" y="365127"/>
            <a:ext cx="8543925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30" y="1681164"/>
            <a:ext cx="4190702" cy="823912"/>
          </a:xfrm>
        </p:spPr>
        <p:txBody>
          <a:bodyPr anchor="b"/>
          <a:lstStyle>
            <a:lvl1pPr marL="0" indent="0">
              <a:buNone/>
              <a:defRPr sz="2401" b="1"/>
            </a:lvl1pPr>
            <a:lvl2pPr marL="457181" indent="0">
              <a:buNone/>
              <a:defRPr sz="2000" b="1"/>
            </a:lvl2pPr>
            <a:lvl3pPr marL="914362" indent="0">
              <a:buNone/>
              <a:defRPr sz="1800" b="1"/>
            </a:lvl3pPr>
            <a:lvl4pPr marL="1371543" indent="0">
              <a:buNone/>
              <a:defRPr sz="1600" b="1"/>
            </a:lvl4pPr>
            <a:lvl5pPr marL="1828723" indent="0">
              <a:buNone/>
              <a:defRPr sz="1600" b="1"/>
            </a:lvl5pPr>
            <a:lvl6pPr marL="2285905" indent="0">
              <a:buNone/>
              <a:defRPr sz="1600" b="1"/>
            </a:lvl6pPr>
            <a:lvl7pPr marL="2743085" indent="0">
              <a:buNone/>
              <a:defRPr sz="1600" b="1"/>
            </a:lvl7pPr>
            <a:lvl8pPr marL="3200266" indent="0">
              <a:buNone/>
              <a:defRPr sz="1600" b="1"/>
            </a:lvl8pPr>
            <a:lvl9pPr marL="3657446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30" y="2505076"/>
            <a:ext cx="4190702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4" y="1681164"/>
            <a:ext cx="4211340" cy="823912"/>
          </a:xfrm>
        </p:spPr>
        <p:txBody>
          <a:bodyPr anchor="b"/>
          <a:lstStyle>
            <a:lvl1pPr marL="0" indent="0">
              <a:buNone/>
              <a:defRPr sz="2401" b="1"/>
            </a:lvl1pPr>
            <a:lvl2pPr marL="457181" indent="0">
              <a:buNone/>
              <a:defRPr sz="2000" b="1"/>
            </a:lvl2pPr>
            <a:lvl3pPr marL="914362" indent="0">
              <a:buNone/>
              <a:defRPr sz="1800" b="1"/>
            </a:lvl3pPr>
            <a:lvl4pPr marL="1371543" indent="0">
              <a:buNone/>
              <a:defRPr sz="1600" b="1"/>
            </a:lvl4pPr>
            <a:lvl5pPr marL="1828723" indent="0">
              <a:buNone/>
              <a:defRPr sz="1600" b="1"/>
            </a:lvl5pPr>
            <a:lvl6pPr marL="2285905" indent="0">
              <a:buNone/>
              <a:defRPr sz="1600" b="1"/>
            </a:lvl6pPr>
            <a:lvl7pPr marL="2743085" indent="0">
              <a:buNone/>
              <a:defRPr sz="1600" b="1"/>
            </a:lvl7pPr>
            <a:lvl8pPr marL="3200266" indent="0">
              <a:buNone/>
              <a:defRPr sz="1600" b="1"/>
            </a:lvl8pPr>
            <a:lvl9pPr marL="3657446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4" y="2505076"/>
            <a:ext cx="4211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67416-CB37-4963-98AC-4F617E0E7CD8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188665577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67416-CB37-4963-98AC-4F617E0E7CD8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600516164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67416-CB37-4963-98AC-4F617E0E7CD8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50257864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4" cy="1600200"/>
          </a:xfrm>
        </p:spPr>
        <p:txBody>
          <a:bodyPr anchor="b"/>
          <a:lstStyle>
            <a:lvl1pPr>
              <a:defRPr sz="3199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1" y="987428"/>
            <a:ext cx="5014913" cy="4873625"/>
          </a:xfrm>
        </p:spPr>
        <p:txBody>
          <a:bodyPr/>
          <a:lstStyle>
            <a:lvl1pPr>
              <a:defRPr sz="3199"/>
            </a:lvl1pPr>
            <a:lvl2pPr>
              <a:defRPr sz="2799"/>
            </a:lvl2pPr>
            <a:lvl3pPr>
              <a:defRPr sz="2401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4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1" indent="0">
              <a:buNone/>
              <a:defRPr sz="1400"/>
            </a:lvl2pPr>
            <a:lvl3pPr marL="914362" indent="0">
              <a:buNone/>
              <a:defRPr sz="1200"/>
            </a:lvl3pPr>
            <a:lvl4pPr marL="1371543" indent="0">
              <a:buNone/>
              <a:defRPr sz="1000"/>
            </a:lvl4pPr>
            <a:lvl5pPr marL="1828723" indent="0">
              <a:buNone/>
              <a:defRPr sz="1000"/>
            </a:lvl5pPr>
            <a:lvl6pPr marL="2285905" indent="0">
              <a:buNone/>
              <a:defRPr sz="1000"/>
            </a:lvl6pPr>
            <a:lvl7pPr marL="2743085" indent="0">
              <a:buNone/>
              <a:defRPr sz="1000"/>
            </a:lvl7pPr>
            <a:lvl8pPr marL="3200266" indent="0">
              <a:buNone/>
              <a:defRPr sz="1000"/>
            </a:lvl8pPr>
            <a:lvl9pPr marL="3657446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67416-CB37-4963-98AC-4F617E0E7CD8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084572331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4" cy="1600200"/>
          </a:xfrm>
        </p:spPr>
        <p:txBody>
          <a:bodyPr anchor="b"/>
          <a:lstStyle>
            <a:lvl1pPr>
              <a:defRPr sz="3199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1" y="987428"/>
            <a:ext cx="5014913" cy="4873625"/>
          </a:xfrm>
        </p:spPr>
        <p:txBody>
          <a:bodyPr anchor="t"/>
          <a:lstStyle>
            <a:lvl1pPr marL="0" indent="0">
              <a:buNone/>
              <a:defRPr sz="3199"/>
            </a:lvl1pPr>
            <a:lvl2pPr marL="457181" indent="0">
              <a:buNone/>
              <a:defRPr sz="2799"/>
            </a:lvl2pPr>
            <a:lvl3pPr marL="914362" indent="0">
              <a:buNone/>
              <a:defRPr sz="2401"/>
            </a:lvl3pPr>
            <a:lvl4pPr marL="1371543" indent="0">
              <a:buNone/>
              <a:defRPr sz="2000"/>
            </a:lvl4pPr>
            <a:lvl5pPr marL="1828723" indent="0">
              <a:buNone/>
              <a:defRPr sz="2000"/>
            </a:lvl5pPr>
            <a:lvl6pPr marL="2285905" indent="0">
              <a:buNone/>
              <a:defRPr sz="2000"/>
            </a:lvl6pPr>
            <a:lvl7pPr marL="2743085" indent="0">
              <a:buNone/>
              <a:defRPr sz="2000"/>
            </a:lvl7pPr>
            <a:lvl8pPr marL="3200266" indent="0">
              <a:buNone/>
              <a:defRPr sz="2000"/>
            </a:lvl8pPr>
            <a:lvl9pPr marL="3657446" indent="0">
              <a:buNone/>
              <a:defRPr sz="2000"/>
            </a:lvl9pPr>
          </a:lstStyle>
          <a:p>
            <a:r>
              <a:rPr lang="ko-KR" altLang="en-US" dirty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4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1" indent="0">
              <a:buNone/>
              <a:defRPr sz="1400"/>
            </a:lvl2pPr>
            <a:lvl3pPr marL="914362" indent="0">
              <a:buNone/>
              <a:defRPr sz="1200"/>
            </a:lvl3pPr>
            <a:lvl4pPr marL="1371543" indent="0">
              <a:buNone/>
              <a:defRPr sz="1000"/>
            </a:lvl4pPr>
            <a:lvl5pPr marL="1828723" indent="0">
              <a:buNone/>
              <a:defRPr sz="1000"/>
            </a:lvl5pPr>
            <a:lvl6pPr marL="2285905" indent="0">
              <a:buNone/>
              <a:defRPr sz="1000"/>
            </a:lvl6pPr>
            <a:lvl7pPr marL="2743085" indent="0">
              <a:buNone/>
              <a:defRPr sz="1000"/>
            </a:lvl7pPr>
            <a:lvl8pPr marL="3200266" indent="0">
              <a:buNone/>
              <a:defRPr sz="1000"/>
            </a:lvl8pPr>
            <a:lvl9pPr marL="3657446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67416-CB37-4963-98AC-4F617E0E7CD8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195527164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9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9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3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4" y="6356353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3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A67416-CB37-4963-98AC-4F617E0E7CD8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69279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9" r:id="rId12"/>
    <p:sldLayoutId id="2147483691" r:id="rId13"/>
  </p:sldLayoutIdLst>
  <p:hf hdr="0" ftr="0" dt="0"/>
  <p:txStyles>
    <p:titleStyle>
      <a:lvl1pPr algn="l" defTabSz="914362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1" indent="-228591" algn="l" defTabSz="914362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799" kern="1200">
          <a:solidFill>
            <a:schemeClr val="tx1"/>
          </a:solidFill>
          <a:latin typeface="+mn-lt"/>
          <a:ea typeface="+mn-ea"/>
          <a:cs typeface="+mn-cs"/>
        </a:defRPr>
      </a:lvl1pPr>
      <a:lvl2pPr marL="685771" indent="-228591" algn="l" defTabSz="914362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1" kern="1200">
          <a:solidFill>
            <a:schemeClr val="tx1"/>
          </a:solidFill>
          <a:latin typeface="+mn-lt"/>
          <a:ea typeface="+mn-ea"/>
          <a:cs typeface="+mn-cs"/>
        </a:defRPr>
      </a:lvl2pPr>
      <a:lvl3pPr marL="1142952" indent="-228591" algn="l" defTabSz="914362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32" indent="-228591" algn="l" defTabSz="914362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14" indent="-228591" algn="l" defTabSz="914362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5" indent="-228591" algn="l" defTabSz="914362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75" indent="-228591" algn="l" defTabSz="914362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57" indent="-228591" algn="l" defTabSz="914362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37" indent="-228591" algn="l" defTabSz="914362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2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1" algn="l" defTabSz="914362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2" algn="l" defTabSz="914362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3" algn="l" defTabSz="914362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3" algn="l" defTabSz="914362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5" algn="l" defTabSz="914362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85" algn="l" defTabSz="914362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66" algn="l" defTabSz="914362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46" algn="l" defTabSz="914362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mailto:sgchoi@halla.ac.kr" TargetMode="Externa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mailto:minh.kim@halla.ac.kr" TargetMode="Externa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88444" y="2733041"/>
            <a:ext cx="448392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dirty="0">
                <a:latin typeface="Noto Sans KR" panose="020B0500000000000000" pitchFamily="34" charset="-127"/>
                <a:ea typeface="Noto Sans KR" panose="020B0500000000000000" pitchFamily="34" charset="-127"/>
              </a:rPr>
              <a:t>2025</a:t>
            </a:r>
            <a:r>
              <a:rPr lang="ko-KR" altLang="en-US" sz="3200" b="1" dirty="0">
                <a:latin typeface="Noto Sans KR" panose="020B0500000000000000" pitchFamily="34" charset="-127"/>
                <a:ea typeface="Noto Sans KR" panose="020B0500000000000000" pitchFamily="34" charset="-127"/>
              </a:rPr>
              <a:t>년 </a:t>
            </a:r>
            <a:r>
              <a:rPr lang="en-US" altLang="ko-KR" sz="3200" b="1" dirty="0">
                <a:latin typeface="Noto Sans KR" panose="020B0500000000000000" pitchFamily="34" charset="-127"/>
                <a:ea typeface="Noto Sans KR" panose="020B0500000000000000" pitchFamily="34" charset="-127"/>
              </a:rPr>
              <a:t>HL Future Day</a:t>
            </a:r>
            <a:endParaRPr lang="ko-KR" altLang="en-US" sz="3200" b="1" dirty="0">
              <a:latin typeface="Noto Sans KR" panose="020B0500000000000000" pitchFamily="34" charset="-127"/>
              <a:ea typeface="Noto Sans KR" panose="020B0500000000000000" pitchFamily="34" charset="-127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88441" y="3467103"/>
            <a:ext cx="139172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Noto Sans KR" panose="020B0500000000000000" pitchFamily="34" charset="-127"/>
                <a:ea typeface="Noto Sans KR" panose="020B0500000000000000" pitchFamily="34" charset="-127"/>
              </a:rPr>
              <a:t>WG Campus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26083" y="4229103"/>
            <a:ext cx="120417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Noto Sans KR" panose="020B0500000000000000" pitchFamily="34" charset="-127"/>
                <a:ea typeface="Noto Sans KR" panose="020B0500000000000000" pitchFamily="34" charset="-127"/>
              </a:rPr>
              <a:t>2025.06.17.</a:t>
            </a:r>
            <a:endParaRPr lang="ko-KR" altLang="en-US" sz="1400" b="1" dirty="0">
              <a:solidFill>
                <a:schemeClr val="tx1">
                  <a:lumMod val="65000"/>
                  <a:lumOff val="35000"/>
                </a:schemeClr>
              </a:solidFill>
              <a:latin typeface="Noto Sans KR" panose="020B0500000000000000" pitchFamily="34" charset="-127"/>
              <a:ea typeface="Noto Sans KR" panose="020B0500000000000000" pitchFamily="34" charset="-127"/>
            </a:endParaRP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24475" y="0"/>
            <a:ext cx="10030475" cy="6985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74305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67416-CB37-4963-98AC-4F617E0E7CD8}" type="slidenum">
              <a:rPr lang="ko-KR" altLang="en-US" smtClean="0"/>
              <a:pPr/>
              <a:t>2</a:t>
            </a:fld>
            <a:endParaRPr lang="ko-KR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90758" y="235303"/>
            <a:ext cx="16466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2400" b="1" dirty="0">
                <a:latin typeface="Noto Sans KR" panose="020B0500000000000000" pitchFamily="34" charset="-127"/>
                <a:ea typeface="Noto Sans KR" panose="020B0500000000000000" pitchFamily="34" charset="-127"/>
              </a:rPr>
              <a:t>1. History</a:t>
            </a:r>
            <a:endParaRPr lang="en-US" altLang="ko-KR" sz="2400" dirty="0">
              <a:latin typeface="Noto Sans KR" panose="020B0500000000000000" pitchFamily="34" charset="-127"/>
              <a:ea typeface="Noto Sans KR" panose="020B0500000000000000" pitchFamily="34" charset="-127"/>
            </a:endParaRPr>
          </a:p>
        </p:txBody>
      </p:sp>
      <p:sp>
        <p:nvSpPr>
          <p:cNvPr id="5" name="Freeform 47">
            <a:extLst>
              <a:ext uri="{FF2B5EF4-FFF2-40B4-BE49-F238E27FC236}">
                <a16:creationId xmlns:a16="http://schemas.microsoft.com/office/drawing/2014/main" id="{F870E339-EB3C-2F49-91CA-8B03E332EF0C}"/>
              </a:ext>
            </a:extLst>
          </p:cNvPr>
          <p:cNvSpPr>
            <a:spLocks noChangeArrowheads="1"/>
          </p:cNvSpPr>
          <p:nvPr/>
        </p:nvSpPr>
        <p:spPr bwMode="auto">
          <a:xfrm rot="21063194">
            <a:off x="1484833" y="3453189"/>
            <a:ext cx="6252281" cy="2462694"/>
          </a:xfrm>
          <a:custGeom>
            <a:avLst/>
            <a:gdLst>
              <a:gd name="T0" fmla="*/ 5428 w 5499"/>
              <a:gd name="T1" fmla="*/ 1229 h 3321"/>
              <a:gd name="T2" fmla="*/ 5311 w 5499"/>
              <a:gd name="T3" fmla="*/ 1102 h 3321"/>
              <a:gd name="T4" fmla="*/ 5294 w 5499"/>
              <a:gd name="T5" fmla="*/ 1089 h 3321"/>
              <a:gd name="T6" fmla="*/ 5271 w 5499"/>
              <a:gd name="T7" fmla="*/ 1069 h 3321"/>
              <a:gd name="T8" fmla="*/ 5167 w 5499"/>
              <a:gd name="T9" fmla="*/ 1012 h 3321"/>
              <a:gd name="T10" fmla="*/ 3557 w 5499"/>
              <a:gd name="T11" fmla="*/ 785 h 3321"/>
              <a:gd name="T12" fmla="*/ 2124 w 5499"/>
              <a:gd name="T13" fmla="*/ 755 h 3321"/>
              <a:gd name="T14" fmla="*/ 1941 w 5499"/>
              <a:gd name="T15" fmla="*/ 738 h 3321"/>
              <a:gd name="T16" fmla="*/ 1663 w 5499"/>
              <a:gd name="T17" fmla="*/ 688 h 3321"/>
              <a:gd name="T18" fmla="*/ 1577 w 5499"/>
              <a:gd name="T19" fmla="*/ 658 h 3321"/>
              <a:gd name="T20" fmla="*/ 1503 w 5499"/>
              <a:gd name="T21" fmla="*/ 608 h 3321"/>
              <a:gd name="T22" fmla="*/ 1473 w 5499"/>
              <a:gd name="T23" fmla="*/ 548 h 3321"/>
              <a:gd name="T24" fmla="*/ 1473 w 5499"/>
              <a:gd name="T25" fmla="*/ 534 h 3321"/>
              <a:gd name="T26" fmla="*/ 1527 w 5499"/>
              <a:gd name="T27" fmla="*/ 448 h 3321"/>
              <a:gd name="T28" fmla="*/ 1744 w 5499"/>
              <a:gd name="T29" fmla="*/ 324 h 3321"/>
              <a:gd name="T30" fmla="*/ 2478 w 5499"/>
              <a:gd name="T31" fmla="*/ 194 h 3321"/>
              <a:gd name="T32" fmla="*/ 4472 w 5499"/>
              <a:gd name="T33" fmla="*/ 134 h 3321"/>
              <a:gd name="T34" fmla="*/ 4837 w 5499"/>
              <a:gd name="T35" fmla="*/ 110 h 3321"/>
              <a:gd name="T36" fmla="*/ 4476 w 5499"/>
              <a:gd name="T37" fmla="*/ 53 h 3321"/>
              <a:gd name="T38" fmla="*/ 2472 w 5499"/>
              <a:gd name="T39" fmla="*/ 103 h 3321"/>
              <a:gd name="T40" fmla="*/ 1700 w 5499"/>
              <a:gd name="T41" fmla="*/ 237 h 3321"/>
              <a:gd name="T42" fmla="*/ 1453 w 5499"/>
              <a:gd name="T43" fmla="*/ 377 h 3321"/>
              <a:gd name="T44" fmla="*/ 1366 w 5499"/>
              <a:gd name="T45" fmla="*/ 534 h 3321"/>
              <a:gd name="T46" fmla="*/ 1366 w 5499"/>
              <a:gd name="T47" fmla="*/ 554 h 3321"/>
              <a:gd name="T48" fmla="*/ 1423 w 5499"/>
              <a:gd name="T49" fmla="*/ 671 h 3321"/>
              <a:gd name="T50" fmla="*/ 1533 w 5499"/>
              <a:gd name="T51" fmla="*/ 745 h 3321"/>
              <a:gd name="T52" fmla="*/ 1630 w 5499"/>
              <a:gd name="T53" fmla="*/ 782 h 3321"/>
              <a:gd name="T54" fmla="*/ 1927 w 5499"/>
              <a:gd name="T55" fmla="*/ 838 h 3321"/>
              <a:gd name="T56" fmla="*/ 1967 w 5499"/>
              <a:gd name="T57" fmla="*/ 842 h 3321"/>
              <a:gd name="T58" fmla="*/ 2114 w 5499"/>
              <a:gd name="T59" fmla="*/ 855 h 3321"/>
              <a:gd name="T60" fmla="*/ 3554 w 5499"/>
              <a:gd name="T61" fmla="*/ 895 h 3321"/>
              <a:gd name="T62" fmla="*/ 5107 w 5499"/>
              <a:gd name="T63" fmla="*/ 1116 h 3321"/>
              <a:gd name="T64" fmla="*/ 5197 w 5499"/>
              <a:gd name="T65" fmla="*/ 1169 h 3321"/>
              <a:gd name="T66" fmla="*/ 5221 w 5499"/>
              <a:gd name="T67" fmla="*/ 1186 h 3321"/>
              <a:gd name="T68" fmla="*/ 5274 w 5499"/>
              <a:gd name="T69" fmla="*/ 1236 h 3321"/>
              <a:gd name="T70" fmla="*/ 5361 w 5499"/>
              <a:gd name="T71" fmla="*/ 1463 h 3321"/>
              <a:gd name="T72" fmla="*/ 5358 w 5499"/>
              <a:gd name="T73" fmla="*/ 1493 h 3321"/>
              <a:gd name="T74" fmla="*/ 4903 w 5499"/>
              <a:gd name="T75" fmla="*/ 1817 h 3321"/>
              <a:gd name="T76" fmla="*/ 4603 w 5499"/>
              <a:gd name="T77" fmla="*/ 1890 h 3321"/>
              <a:gd name="T78" fmla="*/ 2345 w 5499"/>
              <a:gd name="T79" fmla="*/ 2371 h 3321"/>
              <a:gd name="T80" fmla="*/ 374 w 5499"/>
              <a:gd name="T81" fmla="*/ 2993 h 3321"/>
              <a:gd name="T82" fmla="*/ 0 w 5499"/>
              <a:gd name="T83" fmla="*/ 3320 h 3321"/>
              <a:gd name="T84" fmla="*/ 454 w 5499"/>
              <a:gd name="T85" fmla="*/ 3123 h 3321"/>
              <a:gd name="T86" fmla="*/ 2382 w 5499"/>
              <a:gd name="T87" fmla="*/ 2508 h 3321"/>
              <a:gd name="T88" fmla="*/ 4640 w 5499"/>
              <a:gd name="T89" fmla="*/ 2014 h 3321"/>
              <a:gd name="T90" fmla="*/ 4943 w 5499"/>
              <a:gd name="T91" fmla="*/ 1937 h 3321"/>
              <a:gd name="T92" fmla="*/ 5474 w 5499"/>
              <a:gd name="T93" fmla="*/ 1560 h 3321"/>
              <a:gd name="T94" fmla="*/ 5491 w 5499"/>
              <a:gd name="T95" fmla="*/ 1483 h 33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5499" h="3321">
                <a:moveTo>
                  <a:pt x="5491" y="1386"/>
                </a:moveTo>
                <a:lnTo>
                  <a:pt x="5491" y="1386"/>
                </a:lnTo>
                <a:cubicBezTo>
                  <a:pt x="5481" y="1329"/>
                  <a:pt x="5461" y="1276"/>
                  <a:pt x="5428" y="1229"/>
                </a:cubicBezTo>
                <a:cubicBezTo>
                  <a:pt x="5414" y="1206"/>
                  <a:pt x="5394" y="1182"/>
                  <a:pt x="5374" y="1162"/>
                </a:cubicBezTo>
                <a:cubicBezTo>
                  <a:pt x="5368" y="1149"/>
                  <a:pt x="5358" y="1139"/>
                  <a:pt x="5344" y="1129"/>
                </a:cubicBezTo>
                <a:cubicBezTo>
                  <a:pt x="5334" y="1122"/>
                  <a:pt x="5324" y="1112"/>
                  <a:pt x="5311" y="1102"/>
                </a:cubicBezTo>
                <a:cubicBezTo>
                  <a:pt x="5304" y="1095"/>
                  <a:pt x="5304" y="1095"/>
                  <a:pt x="5304" y="1095"/>
                </a:cubicBezTo>
                <a:cubicBezTo>
                  <a:pt x="5297" y="1092"/>
                  <a:pt x="5297" y="1092"/>
                  <a:pt x="5297" y="1092"/>
                </a:cubicBezTo>
                <a:cubicBezTo>
                  <a:pt x="5294" y="1089"/>
                  <a:pt x="5294" y="1089"/>
                  <a:pt x="5294" y="1089"/>
                </a:cubicBezTo>
                <a:cubicBezTo>
                  <a:pt x="5281" y="1075"/>
                  <a:pt x="5281" y="1075"/>
                  <a:pt x="5281" y="1075"/>
                </a:cubicBezTo>
                <a:cubicBezTo>
                  <a:pt x="5278" y="1075"/>
                  <a:pt x="5274" y="1072"/>
                  <a:pt x="5274" y="1072"/>
                </a:cubicBezTo>
                <a:cubicBezTo>
                  <a:pt x="5271" y="1069"/>
                  <a:pt x="5271" y="1069"/>
                  <a:pt x="5271" y="1069"/>
                </a:cubicBezTo>
                <a:cubicBezTo>
                  <a:pt x="5261" y="1062"/>
                  <a:pt x="5261" y="1062"/>
                  <a:pt x="5261" y="1062"/>
                </a:cubicBezTo>
                <a:cubicBezTo>
                  <a:pt x="5254" y="1059"/>
                  <a:pt x="5247" y="1055"/>
                  <a:pt x="5241" y="1052"/>
                </a:cubicBezTo>
                <a:cubicBezTo>
                  <a:pt x="5217" y="1039"/>
                  <a:pt x="5191" y="1025"/>
                  <a:pt x="5167" y="1012"/>
                </a:cubicBezTo>
                <a:cubicBezTo>
                  <a:pt x="5064" y="962"/>
                  <a:pt x="4953" y="935"/>
                  <a:pt x="4847" y="912"/>
                </a:cubicBezTo>
                <a:cubicBezTo>
                  <a:pt x="4633" y="862"/>
                  <a:pt x="4416" y="835"/>
                  <a:pt x="4202" y="815"/>
                </a:cubicBezTo>
                <a:cubicBezTo>
                  <a:pt x="3985" y="798"/>
                  <a:pt x="3768" y="788"/>
                  <a:pt x="3557" y="785"/>
                </a:cubicBezTo>
                <a:cubicBezTo>
                  <a:pt x="3130" y="778"/>
                  <a:pt x="2712" y="785"/>
                  <a:pt x="2311" y="765"/>
                </a:cubicBezTo>
                <a:cubicBezTo>
                  <a:pt x="2261" y="761"/>
                  <a:pt x="2211" y="758"/>
                  <a:pt x="2161" y="755"/>
                </a:cubicBezTo>
                <a:cubicBezTo>
                  <a:pt x="2124" y="755"/>
                  <a:pt x="2124" y="755"/>
                  <a:pt x="2124" y="755"/>
                </a:cubicBezTo>
                <a:cubicBezTo>
                  <a:pt x="2088" y="751"/>
                  <a:pt x="2088" y="751"/>
                  <a:pt x="2088" y="751"/>
                </a:cubicBezTo>
                <a:cubicBezTo>
                  <a:pt x="2064" y="748"/>
                  <a:pt x="2038" y="745"/>
                  <a:pt x="2014" y="745"/>
                </a:cubicBezTo>
                <a:cubicBezTo>
                  <a:pt x="1991" y="741"/>
                  <a:pt x="1964" y="738"/>
                  <a:pt x="1941" y="738"/>
                </a:cubicBezTo>
                <a:cubicBezTo>
                  <a:pt x="1917" y="735"/>
                  <a:pt x="1894" y="731"/>
                  <a:pt x="1871" y="728"/>
                </a:cubicBezTo>
                <a:cubicBezTo>
                  <a:pt x="1820" y="721"/>
                  <a:pt x="1774" y="715"/>
                  <a:pt x="1730" y="705"/>
                </a:cubicBezTo>
                <a:cubicBezTo>
                  <a:pt x="1707" y="701"/>
                  <a:pt x="1687" y="695"/>
                  <a:pt x="1663" y="688"/>
                </a:cubicBezTo>
                <a:cubicBezTo>
                  <a:pt x="1643" y="681"/>
                  <a:pt x="1620" y="675"/>
                  <a:pt x="1603" y="668"/>
                </a:cubicBezTo>
                <a:cubicBezTo>
                  <a:pt x="1597" y="665"/>
                  <a:pt x="1590" y="661"/>
                  <a:pt x="1587" y="661"/>
                </a:cubicBezTo>
                <a:cubicBezTo>
                  <a:pt x="1577" y="658"/>
                  <a:pt x="1577" y="658"/>
                  <a:pt x="1577" y="658"/>
                </a:cubicBezTo>
                <a:cubicBezTo>
                  <a:pt x="1573" y="655"/>
                  <a:pt x="1573" y="655"/>
                  <a:pt x="1573" y="655"/>
                </a:cubicBezTo>
                <a:cubicBezTo>
                  <a:pt x="1563" y="651"/>
                  <a:pt x="1553" y="645"/>
                  <a:pt x="1546" y="641"/>
                </a:cubicBezTo>
                <a:cubicBezTo>
                  <a:pt x="1530" y="631"/>
                  <a:pt x="1516" y="618"/>
                  <a:pt x="1503" y="608"/>
                </a:cubicBezTo>
                <a:cubicBezTo>
                  <a:pt x="1493" y="594"/>
                  <a:pt x="1483" y="581"/>
                  <a:pt x="1480" y="568"/>
                </a:cubicBezTo>
                <a:cubicBezTo>
                  <a:pt x="1476" y="564"/>
                  <a:pt x="1476" y="561"/>
                  <a:pt x="1476" y="558"/>
                </a:cubicBezTo>
                <a:cubicBezTo>
                  <a:pt x="1473" y="548"/>
                  <a:pt x="1473" y="548"/>
                  <a:pt x="1473" y="548"/>
                </a:cubicBezTo>
                <a:cubicBezTo>
                  <a:pt x="1473" y="541"/>
                  <a:pt x="1473" y="541"/>
                  <a:pt x="1473" y="541"/>
                </a:cubicBezTo>
                <a:cubicBezTo>
                  <a:pt x="1473" y="534"/>
                  <a:pt x="1473" y="534"/>
                  <a:pt x="1473" y="534"/>
                </a:cubicBezTo>
                <a:lnTo>
                  <a:pt x="1473" y="534"/>
                </a:lnTo>
                <a:cubicBezTo>
                  <a:pt x="1473" y="538"/>
                  <a:pt x="1473" y="538"/>
                  <a:pt x="1473" y="534"/>
                </a:cubicBezTo>
                <a:cubicBezTo>
                  <a:pt x="1473" y="531"/>
                  <a:pt x="1473" y="528"/>
                  <a:pt x="1473" y="524"/>
                </a:cubicBezTo>
                <a:cubicBezTo>
                  <a:pt x="1476" y="501"/>
                  <a:pt x="1496" y="471"/>
                  <a:pt x="1527" y="448"/>
                </a:cubicBezTo>
                <a:cubicBezTo>
                  <a:pt x="1540" y="434"/>
                  <a:pt x="1557" y="421"/>
                  <a:pt x="1573" y="411"/>
                </a:cubicBezTo>
                <a:cubicBezTo>
                  <a:pt x="1590" y="397"/>
                  <a:pt x="1610" y="391"/>
                  <a:pt x="1627" y="377"/>
                </a:cubicBezTo>
                <a:cubicBezTo>
                  <a:pt x="1667" y="357"/>
                  <a:pt x="1704" y="341"/>
                  <a:pt x="1744" y="324"/>
                </a:cubicBezTo>
                <a:cubicBezTo>
                  <a:pt x="1784" y="307"/>
                  <a:pt x="1824" y="297"/>
                  <a:pt x="1864" y="284"/>
                </a:cubicBezTo>
                <a:cubicBezTo>
                  <a:pt x="1904" y="274"/>
                  <a:pt x="1944" y="260"/>
                  <a:pt x="1987" y="254"/>
                </a:cubicBezTo>
                <a:cubicBezTo>
                  <a:pt x="2151" y="217"/>
                  <a:pt x="2318" y="207"/>
                  <a:pt x="2478" y="194"/>
                </a:cubicBezTo>
                <a:cubicBezTo>
                  <a:pt x="2802" y="167"/>
                  <a:pt x="3096" y="150"/>
                  <a:pt x="3357" y="137"/>
                </a:cubicBezTo>
                <a:cubicBezTo>
                  <a:pt x="3621" y="127"/>
                  <a:pt x="3848" y="124"/>
                  <a:pt x="4035" y="124"/>
                </a:cubicBezTo>
                <a:cubicBezTo>
                  <a:pt x="4225" y="124"/>
                  <a:pt x="4372" y="130"/>
                  <a:pt x="4472" y="134"/>
                </a:cubicBezTo>
                <a:cubicBezTo>
                  <a:pt x="4519" y="137"/>
                  <a:pt x="4556" y="137"/>
                  <a:pt x="4583" y="137"/>
                </a:cubicBezTo>
                <a:cubicBezTo>
                  <a:pt x="4609" y="187"/>
                  <a:pt x="4609" y="187"/>
                  <a:pt x="4609" y="187"/>
                </a:cubicBezTo>
                <a:cubicBezTo>
                  <a:pt x="4837" y="110"/>
                  <a:pt x="4837" y="110"/>
                  <a:pt x="4837" y="110"/>
                </a:cubicBezTo>
                <a:cubicBezTo>
                  <a:pt x="4506" y="0"/>
                  <a:pt x="4506" y="0"/>
                  <a:pt x="4506" y="0"/>
                </a:cubicBezTo>
                <a:cubicBezTo>
                  <a:pt x="4536" y="57"/>
                  <a:pt x="4536" y="57"/>
                  <a:pt x="4536" y="57"/>
                </a:cubicBezTo>
                <a:cubicBezTo>
                  <a:pt x="4519" y="57"/>
                  <a:pt x="4499" y="53"/>
                  <a:pt x="4476" y="53"/>
                </a:cubicBezTo>
                <a:cubicBezTo>
                  <a:pt x="4376" y="50"/>
                  <a:pt x="4225" y="43"/>
                  <a:pt x="4038" y="40"/>
                </a:cubicBezTo>
                <a:cubicBezTo>
                  <a:pt x="3848" y="40"/>
                  <a:pt x="3617" y="43"/>
                  <a:pt x="3354" y="53"/>
                </a:cubicBezTo>
                <a:cubicBezTo>
                  <a:pt x="3090" y="60"/>
                  <a:pt x="2792" y="80"/>
                  <a:pt x="2472" y="103"/>
                </a:cubicBezTo>
                <a:cubicBezTo>
                  <a:pt x="2311" y="117"/>
                  <a:pt x="2138" y="127"/>
                  <a:pt x="1964" y="164"/>
                </a:cubicBezTo>
                <a:cubicBezTo>
                  <a:pt x="1921" y="170"/>
                  <a:pt x="1877" y="180"/>
                  <a:pt x="1834" y="194"/>
                </a:cubicBezTo>
                <a:cubicBezTo>
                  <a:pt x="1787" y="207"/>
                  <a:pt x="1744" y="220"/>
                  <a:pt x="1700" y="237"/>
                </a:cubicBezTo>
                <a:cubicBezTo>
                  <a:pt x="1657" y="254"/>
                  <a:pt x="1617" y="274"/>
                  <a:pt x="1573" y="297"/>
                </a:cubicBezTo>
                <a:cubicBezTo>
                  <a:pt x="1553" y="307"/>
                  <a:pt x="1533" y="321"/>
                  <a:pt x="1513" y="331"/>
                </a:cubicBezTo>
                <a:cubicBezTo>
                  <a:pt x="1493" y="344"/>
                  <a:pt x="1473" y="361"/>
                  <a:pt x="1453" y="377"/>
                </a:cubicBezTo>
                <a:cubicBezTo>
                  <a:pt x="1433" y="394"/>
                  <a:pt x="1416" y="411"/>
                  <a:pt x="1400" y="434"/>
                </a:cubicBezTo>
                <a:cubicBezTo>
                  <a:pt x="1383" y="458"/>
                  <a:pt x="1373" y="484"/>
                  <a:pt x="1366" y="511"/>
                </a:cubicBezTo>
                <a:cubicBezTo>
                  <a:pt x="1366" y="521"/>
                  <a:pt x="1366" y="528"/>
                  <a:pt x="1366" y="534"/>
                </a:cubicBezTo>
                <a:lnTo>
                  <a:pt x="1366" y="541"/>
                </a:lnTo>
                <a:cubicBezTo>
                  <a:pt x="1366" y="544"/>
                  <a:pt x="1366" y="544"/>
                  <a:pt x="1366" y="544"/>
                </a:cubicBezTo>
                <a:cubicBezTo>
                  <a:pt x="1366" y="554"/>
                  <a:pt x="1366" y="554"/>
                  <a:pt x="1366" y="554"/>
                </a:cubicBezTo>
                <a:cubicBezTo>
                  <a:pt x="1366" y="561"/>
                  <a:pt x="1369" y="571"/>
                  <a:pt x="1369" y="578"/>
                </a:cubicBezTo>
                <a:cubicBezTo>
                  <a:pt x="1373" y="584"/>
                  <a:pt x="1373" y="591"/>
                  <a:pt x="1376" y="598"/>
                </a:cubicBezTo>
                <a:cubicBezTo>
                  <a:pt x="1386" y="625"/>
                  <a:pt x="1403" y="648"/>
                  <a:pt x="1423" y="671"/>
                </a:cubicBezTo>
                <a:cubicBezTo>
                  <a:pt x="1440" y="691"/>
                  <a:pt x="1463" y="708"/>
                  <a:pt x="1486" y="721"/>
                </a:cubicBezTo>
                <a:cubicBezTo>
                  <a:pt x="1496" y="728"/>
                  <a:pt x="1510" y="735"/>
                  <a:pt x="1523" y="741"/>
                </a:cubicBezTo>
                <a:cubicBezTo>
                  <a:pt x="1533" y="745"/>
                  <a:pt x="1533" y="745"/>
                  <a:pt x="1533" y="745"/>
                </a:cubicBezTo>
                <a:cubicBezTo>
                  <a:pt x="1540" y="748"/>
                  <a:pt x="1540" y="748"/>
                  <a:pt x="1540" y="748"/>
                </a:cubicBezTo>
                <a:cubicBezTo>
                  <a:pt x="1546" y="751"/>
                  <a:pt x="1550" y="755"/>
                  <a:pt x="1557" y="758"/>
                </a:cubicBezTo>
                <a:cubicBezTo>
                  <a:pt x="1583" y="768"/>
                  <a:pt x="1607" y="775"/>
                  <a:pt x="1630" y="782"/>
                </a:cubicBezTo>
                <a:cubicBezTo>
                  <a:pt x="1653" y="788"/>
                  <a:pt x="1680" y="795"/>
                  <a:pt x="1704" y="802"/>
                </a:cubicBezTo>
                <a:cubicBezTo>
                  <a:pt x="1754" y="812"/>
                  <a:pt x="1804" y="822"/>
                  <a:pt x="1854" y="828"/>
                </a:cubicBezTo>
                <a:cubicBezTo>
                  <a:pt x="1877" y="832"/>
                  <a:pt x="1904" y="835"/>
                  <a:pt x="1927" y="838"/>
                </a:cubicBezTo>
                <a:cubicBezTo>
                  <a:pt x="1937" y="838"/>
                  <a:pt x="1937" y="838"/>
                  <a:pt x="1937" y="838"/>
                </a:cubicBezTo>
                <a:cubicBezTo>
                  <a:pt x="1947" y="838"/>
                  <a:pt x="1947" y="838"/>
                  <a:pt x="1947" y="838"/>
                </a:cubicBezTo>
                <a:cubicBezTo>
                  <a:pt x="1967" y="842"/>
                  <a:pt x="1967" y="842"/>
                  <a:pt x="1967" y="842"/>
                </a:cubicBezTo>
                <a:cubicBezTo>
                  <a:pt x="2004" y="845"/>
                  <a:pt x="2004" y="845"/>
                  <a:pt x="2004" y="845"/>
                </a:cubicBezTo>
                <a:cubicBezTo>
                  <a:pt x="2027" y="845"/>
                  <a:pt x="2051" y="848"/>
                  <a:pt x="2078" y="852"/>
                </a:cubicBezTo>
                <a:cubicBezTo>
                  <a:pt x="2114" y="855"/>
                  <a:pt x="2114" y="855"/>
                  <a:pt x="2114" y="855"/>
                </a:cubicBezTo>
                <a:cubicBezTo>
                  <a:pt x="2151" y="858"/>
                  <a:pt x="2151" y="858"/>
                  <a:pt x="2151" y="858"/>
                </a:cubicBezTo>
                <a:cubicBezTo>
                  <a:pt x="2205" y="862"/>
                  <a:pt x="2255" y="865"/>
                  <a:pt x="2305" y="868"/>
                </a:cubicBezTo>
                <a:cubicBezTo>
                  <a:pt x="2712" y="888"/>
                  <a:pt x="3130" y="885"/>
                  <a:pt x="3554" y="895"/>
                </a:cubicBezTo>
                <a:cubicBezTo>
                  <a:pt x="3764" y="898"/>
                  <a:pt x="3978" y="908"/>
                  <a:pt x="4189" y="928"/>
                </a:cubicBezTo>
                <a:cubicBezTo>
                  <a:pt x="4399" y="945"/>
                  <a:pt x="4609" y="975"/>
                  <a:pt x="4817" y="1022"/>
                </a:cubicBezTo>
                <a:cubicBezTo>
                  <a:pt x="4920" y="1045"/>
                  <a:pt x="5017" y="1075"/>
                  <a:pt x="5107" y="1116"/>
                </a:cubicBezTo>
                <a:cubicBezTo>
                  <a:pt x="5127" y="1126"/>
                  <a:pt x="5151" y="1139"/>
                  <a:pt x="5171" y="1149"/>
                </a:cubicBezTo>
                <a:cubicBezTo>
                  <a:pt x="5174" y="1152"/>
                  <a:pt x="5181" y="1156"/>
                  <a:pt x="5184" y="1159"/>
                </a:cubicBezTo>
                <a:cubicBezTo>
                  <a:pt x="5197" y="1169"/>
                  <a:pt x="5197" y="1169"/>
                  <a:pt x="5197" y="1169"/>
                </a:cubicBezTo>
                <a:cubicBezTo>
                  <a:pt x="5214" y="1179"/>
                  <a:pt x="5214" y="1179"/>
                  <a:pt x="5214" y="1179"/>
                </a:cubicBezTo>
                <a:cubicBezTo>
                  <a:pt x="5217" y="1182"/>
                  <a:pt x="5217" y="1182"/>
                  <a:pt x="5217" y="1182"/>
                </a:cubicBezTo>
                <a:cubicBezTo>
                  <a:pt x="5221" y="1186"/>
                  <a:pt x="5221" y="1186"/>
                  <a:pt x="5221" y="1186"/>
                </a:cubicBezTo>
                <a:cubicBezTo>
                  <a:pt x="5227" y="1192"/>
                  <a:pt x="5227" y="1192"/>
                  <a:pt x="5227" y="1192"/>
                </a:cubicBezTo>
                <a:cubicBezTo>
                  <a:pt x="5234" y="1196"/>
                  <a:pt x="5244" y="1206"/>
                  <a:pt x="5251" y="1212"/>
                </a:cubicBezTo>
                <a:cubicBezTo>
                  <a:pt x="5261" y="1222"/>
                  <a:pt x="5267" y="1229"/>
                  <a:pt x="5274" y="1236"/>
                </a:cubicBezTo>
                <a:cubicBezTo>
                  <a:pt x="5291" y="1252"/>
                  <a:pt x="5304" y="1273"/>
                  <a:pt x="5314" y="1289"/>
                </a:cubicBezTo>
                <a:cubicBezTo>
                  <a:pt x="5338" y="1326"/>
                  <a:pt x="5354" y="1366"/>
                  <a:pt x="5361" y="1403"/>
                </a:cubicBezTo>
                <a:cubicBezTo>
                  <a:pt x="5364" y="1423"/>
                  <a:pt x="5364" y="1443"/>
                  <a:pt x="5361" y="1463"/>
                </a:cubicBezTo>
                <a:cubicBezTo>
                  <a:pt x="5361" y="1473"/>
                  <a:pt x="5361" y="1473"/>
                  <a:pt x="5361" y="1473"/>
                </a:cubicBezTo>
                <a:cubicBezTo>
                  <a:pt x="5361" y="1473"/>
                  <a:pt x="5361" y="1476"/>
                  <a:pt x="5358" y="1480"/>
                </a:cubicBezTo>
                <a:cubicBezTo>
                  <a:pt x="5358" y="1493"/>
                  <a:pt x="5358" y="1493"/>
                  <a:pt x="5358" y="1493"/>
                </a:cubicBezTo>
                <a:cubicBezTo>
                  <a:pt x="5354" y="1503"/>
                  <a:pt x="5351" y="1513"/>
                  <a:pt x="5348" y="1520"/>
                </a:cubicBezTo>
                <a:cubicBezTo>
                  <a:pt x="5321" y="1596"/>
                  <a:pt x="5254" y="1663"/>
                  <a:pt x="5177" y="1713"/>
                </a:cubicBezTo>
                <a:cubicBezTo>
                  <a:pt x="5097" y="1760"/>
                  <a:pt x="5004" y="1790"/>
                  <a:pt x="4903" y="1817"/>
                </a:cubicBezTo>
                <a:cubicBezTo>
                  <a:pt x="4880" y="1824"/>
                  <a:pt x="4857" y="1830"/>
                  <a:pt x="4830" y="1837"/>
                </a:cubicBezTo>
                <a:cubicBezTo>
                  <a:pt x="4806" y="1844"/>
                  <a:pt x="4780" y="1850"/>
                  <a:pt x="4756" y="1854"/>
                </a:cubicBezTo>
                <a:cubicBezTo>
                  <a:pt x="4703" y="1867"/>
                  <a:pt x="4653" y="1880"/>
                  <a:pt x="4603" y="1890"/>
                </a:cubicBezTo>
                <a:cubicBezTo>
                  <a:pt x="4402" y="1937"/>
                  <a:pt x="4205" y="1981"/>
                  <a:pt x="4008" y="2021"/>
                </a:cubicBezTo>
                <a:cubicBezTo>
                  <a:pt x="3614" y="2104"/>
                  <a:pt x="3230" y="2178"/>
                  <a:pt x="2869" y="2254"/>
                </a:cubicBezTo>
                <a:cubicBezTo>
                  <a:pt x="2689" y="2294"/>
                  <a:pt x="2512" y="2335"/>
                  <a:pt x="2345" y="2371"/>
                </a:cubicBezTo>
                <a:cubicBezTo>
                  <a:pt x="2174" y="2411"/>
                  <a:pt x="2011" y="2448"/>
                  <a:pt x="1854" y="2488"/>
                </a:cubicBezTo>
                <a:cubicBezTo>
                  <a:pt x="1540" y="2568"/>
                  <a:pt x="1253" y="2649"/>
                  <a:pt x="1005" y="2735"/>
                </a:cubicBezTo>
                <a:cubicBezTo>
                  <a:pt x="755" y="2819"/>
                  <a:pt x="544" y="2909"/>
                  <a:pt x="374" y="2993"/>
                </a:cubicBezTo>
                <a:cubicBezTo>
                  <a:pt x="251" y="3056"/>
                  <a:pt x="150" y="3116"/>
                  <a:pt x="74" y="3166"/>
                </a:cubicBezTo>
                <a:cubicBezTo>
                  <a:pt x="43" y="3183"/>
                  <a:pt x="20" y="3200"/>
                  <a:pt x="0" y="3216"/>
                </a:cubicBezTo>
                <a:cubicBezTo>
                  <a:pt x="0" y="3320"/>
                  <a:pt x="0" y="3320"/>
                  <a:pt x="0" y="3320"/>
                </a:cubicBezTo>
                <a:cubicBezTo>
                  <a:pt x="124" y="3320"/>
                  <a:pt x="124" y="3320"/>
                  <a:pt x="124" y="3320"/>
                </a:cubicBezTo>
                <a:cubicBezTo>
                  <a:pt x="137" y="3310"/>
                  <a:pt x="154" y="3296"/>
                  <a:pt x="174" y="3286"/>
                </a:cubicBezTo>
                <a:cubicBezTo>
                  <a:pt x="244" y="3240"/>
                  <a:pt x="337" y="3183"/>
                  <a:pt x="454" y="3123"/>
                </a:cubicBezTo>
                <a:cubicBezTo>
                  <a:pt x="615" y="3043"/>
                  <a:pt x="818" y="2956"/>
                  <a:pt x="1062" y="2872"/>
                </a:cubicBezTo>
                <a:cubicBezTo>
                  <a:pt x="1306" y="2785"/>
                  <a:pt x="1587" y="2705"/>
                  <a:pt x="1894" y="2625"/>
                </a:cubicBezTo>
                <a:cubicBezTo>
                  <a:pt x="2051" y="2585"/>
                  <a:pt x="2211" y="2545"/>
                  <a:pt x="2382" y="2508"/>
                </a:cubicBezTo>
                <a:cubicBezTo>
                  <a:pt x="2549" y="2468"/>
                  <a:pt x="2722" y="2428"/>
                  <a:pt x="2903" y="2388"/>
                </a:cubicBezTo>
                <a:cubicBezTo>
                  <a:pt x="3263" y="2311"/>
                  <a:pt x="3644" y="2234"/>
                  <a:pt x="4038" y="2148"/>
                </a:cubicBezTo>
                <a:cubicBezTo>
                  <a:pt x="4235" y="2104"/>
                  <a:pt x="4436" y="2061"/>
                  <a:pt x="4640" y="2014"/>
                </a:cubicBezTo>
                <a:cubicBezTo>
                  <a:pt x="4690" y="2001"/>
                  <a:pt x="4740" y="1987"/>
                  <a:pt x="4790" y="1977"/>
                </a:cubicBezTo>
                <a:cubicBezTo>
                  <a:pt x="4817" y="1971"/>
                  <a:pt x="4840" y="1964"/>
                  <a:pt x="4867" y="1957"/>
                </a:cubicBezTo>
                <a:cubicBezTo>
                  <a:pt x="4893" y="1950"/>
                  <a:pt x="4917" y="1944"/>
                  <a:pt x="4943" y="1937"/>
                </a:cubicBezTo>
                <a:cubicBezTo>
                  <a:pt x="5047" y="1910"/>
                  <a:pt x="5154" y="1874"/>
                  <a:pt x="5251" y="1814"/>
                </a:cubicBezTo>
                <a:cubicBezTo>
                  <a:pt x="5301" y="1784"/>
                  <a:pt x="5344" y="1747"/>
                  <a:pt x="5384" y="1703"/>
                </a:cubicBezTo>
                <a:cubicBezTo>
                  <a:pt x="5421" y="1663"/>
                  <a:pt x="5455" y="1613"/>
                  <a:pt x="5474" y="1560"/>
                </a:cubicBezTo>
                <a:cubicBezTo>
                  <a:pt x="5478" y="1546"/>
                  <a:pt x="5481" y="1533"/>
                  <a:pt x="5488" y="1516"/>
                </a:cubicBezTo>
                <a:cubicBezTo>
                  <a:pt x="5491" y="1493"/>
                  <a:pt x="5491" y="1493"/>
                  <a:pt x="5491" y="1493"/>
                </a:cubicBezTo>
                <a:cubicBezTo>
                  <a:pt x="5491" y="1490"/>
                  <a:pt x="5491" y="1486"/>
                  <a:pt x="5491" y="1483"/>
                </a:cubicBezTo>
                <a:cubicBezTo>
                  <a:pt x="5495" y="1476"/>
                  <a:pt x="5495" y="1476"/>
                  <a:pt x="5495" y="1476"/>
                </a:cubicBezTo>
                <a:cubicBezTo>
                  <a:pt x="5498" y="1446"/>
                  <a:pt x="5495" y="1416"/>
                  <a:pt x="5491" y="1386"/>
                </a:cubicBez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SV" sz="732">
              <a:latin typeface="+mn-ea"/>
            </a:endParaRPr>
          </a:p>
        </p:txBody>
      </p:sp>
      <p:sp>
        <p:nvSpPr>
          <p:cNvPr id="7" name="Freeform 49">
            <a:extLst>
              <a:ext uri="{FF2B5EF4-FFF2-40B4-BE49-F238E27FC236}">
                <a16:creationId xmlns:a16="http://schemas.microsoft.com/office/drawing/2014/main" id="{26B1ABEF-F16B-024E-B887-85037F1A82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88783" y="5731477"/>
            <a:ext cx="220610" cy="58199"/>
          </a:xfrm>
          <a:custGeom>
            <a:avLst/>
            <a:gdLst>
              <a:gd name="T0" fmla="*/ 194 w 195"/>
              <a:gd name="T1" fmla="*/ 40 h 78"/>
              <a:gd name="T2" fmla="*/ 194 w 195"/>
              <a:gd name="T3" fmla="*/ 40 h 78"/>
              <a:gd name="T4" fmla="*/ 97 w 195"/>
              <a:gd name="T5" fmla="*/ 77 h 78"/>
              <a:gd name="T6" fmla="*/ 0 w 195"/>
              <a:gd name="T7" fmla="*/ 40 h 78"/>
              <a:gd name="T8" fmla="*/ 97 w 195"/>
              <a:gd name="T9" fmla="*/ 0 h 78"/>
              <a:gd name="T10" fmla="*/ 194 w 195"/>
              <a:gd name="T11" fmla="*/ 40 h 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95" h="78">
                <a:moveTo>
                  <a:pt x="194" y="40"/>
                </a:moveTo>
                <a:lnTo>
                  <a:pt x="194" y="40"/>
                </a:lnTo>
                <a:cubicBezTo>
                  <a:pt x="194" y="60"/>
                  <a:pt x="150" y="77"/>
                  <a:pt x="97" y="77"/>
                </a:cubicBezTo>
                <a:cubicBezTo>
                  <a:pt x="43" y="77"/>
                  <a:pt x="0" y="60"/>
                  <a:pt x="0" y="40"/>
                </a:cubicBezTo>
                <a:cubicBezTo>
                  <a:pt x="0" y="16"/>
                  <a:pt x="43" y="0"/>
                  <a:pt x="97" y="0"/>
                </a:cubicBezTo>
                <a:cubicBezTo>
                  <a:pt x="150" y="0"/>
                  <a:pt x="194" y="16"/>
                  <a:pt x="194" y="4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SV" sz="732">
              <a:latin typeface="+mn-ea"/>
            </a:endParaRPr>
          </a:p>
        </p:txBody>
      </p:sp>
      <p:sp>
        <p:nvSpPr>
          <p:cNvPr id="8" name="Freeform 50">
            <a:extLst>
              <a:ext uri="{FF2B5EF4-FFF2-40B4-BE49-F238E27FC236}">
                <a16:creationId xmlns:a16="http://schemas.microsoft.com/office/drawing/2014/main" id="{75E24522-5E3F-CE4C-B55E-08BC036AD6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89061" y="5385516"/>
            <a:ext cx="15040" cy="25866"/>
          </a:xfrm>
          <a:custGeom>
            <a:avLst/>
            <a:gdLst>
              <a:gd name="T0" fmla="*/ 0 w 14"/>
              <a:gd name="T1" fmla="*/ 7 h 34"/>
              <a:gd name="T2" fmla="*/ 0 w 14"/>
              <a:gd name="T3" fmla="*/ 7 h 34"/>
              <a:gd name="T4" fmla="*/ 0 w 14"/>
              <a:gd name="T5" fmla="*/ 26 h 34"/>
              <a:gd name="T6" fmla="*/ 7 w 14"/>
              <a:gd name="T7" fmla="*/ 33 h 34"/>
              <a:gd name="T8" fmla="*/ 13 w 14"/>
              <a:gd name="T9" fmla="*/ 26 h 34"/>
              <a:gd name="T10" fmla="*/ 13 w 14"/>
              <a:gd name="T11" fmla="*/ 7 h 34"/>
              <a:gd name="T12" fmla="*/ 7 w 14"/>
              <a:gd name="T13" fmla="*/ 0 h 34"/>
              <a:gd name="T14" fmla="*/ 0 w 14"/>
              <a:gd name="T15" fmla="*/ 7 h 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4" h="34">
                <a:moveTo>
                  <a:pt x="0" y="7"/>
                </a:moveTo>
                <a:lnTo>
                  <a:pt x="0" y="7"/>
                </a:lnTo>
                <a:cubicBezTo>
                  <a:pt x="0" y="26"/>
                  <a:pt x="0" y="26"/>
                  <a:pt x="0" y="26"/>
                </a:cubicBezTo>
                <a:cubicBezTo>
                  <a:pt x="0" y="30"/>
                  <a:pt x="3" y="33"/>
                  <a:pt x="7" y="33"/>
                </a:cubicBezTo>
                <a:cubicBezTo>
                  <a:pt x="10" y="33"/>
                  <a:pt x="13" y="30"/>
                  <a:pt x="13" y="26"/>
                </a:cubicBezTo>
                <a:cubicBezTo>
                  <a:pt x="13" y="7"/>
                  <a:pt x="13" y="7"/>
                  <a:pt x="13" y="7"/>
                </a:cubicBezTo>
                <a:cubicBezTo>
                  <a:pt x="13" y="3"/>
                  <a:pt x="10" y="0"/>
                  <a:pt x="7" y="0"/>
                </a:cubicBezTo>
                <a:cubicBezTo>
                  <a:pt x="3" y="0"/>
                  <a:pt x="0" y="3"/>
                  <a:pt x="0" y="7"/>
                </a:cubicBezTo>
              </a:path>
            </a:pathLst>
          </a:custGeom>
          <a:solidFill>
            <a:srgbClr val="222F5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SV" sz="732">
              <a:latin typeface="+mn-ea"/>
            </a:endParaRPr>
          </a:p>
        </p:txBody>
      </p:sp>
      <p:sp>
        <p:nvSpPr>
          <p:cNvPr id="9" name="Freeform 51">
            <a:extLst>
              <a:ext uri="{FF2B5EF4-FFF2-40B4-BE49-F238E27FC236}">
                <a16:creationId xmlns:a16="http://schemas.microsoft.com/office/drawing/2014/main" id="{C187FD30-A363-464F-AB6F-67D97A48E9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89061" y="5430783"/>
            <a:ext cx="15040" cy="281295"/>
          </a:xfrm>
          <a:custGeom>
            <a:avLst/>
            <a:gdLst>
              <a:gd name="T0" fmla="*/ 0 w 14"/>
              <a:gd name="T1" fmla="*/ 337 h 385"/>
              <a:gd name="T2" fmla="*/ 0 w 14"/>
              <a:gd name="T3" fmla="*/ 337 h 385"/>
              <a:gd name="T4" fmla="*/ 0 w 14"/>
              <a:gd name="T5" fmla="*/ 377 h 385"/>
              <a:gd name="T6" fmla="*/ 7 w 14"/>
              <a:gd name="T7" fmla="*/ 384 h 385"/>
              <a:gd name="T8" fmla="*/ 13 w 14"/>
              <a:gd name="T9" fmla="*/ 377 h 385"/>
              <a:gd name="T10" fmla="*/ 13 w 14"/>
              <a:gd name="T11" fmla="*/ 337 h 385"/>
              <a:gd name="T12" fmla="*/ 7 w 14"/>
              <a:gd name="T13" fmla="*/ 331 h 385"/>
              <a:gd name="T14" fmla="*/ 0 w 14"/>
              <a:gd name="T15" fmla="*/ 337 h 385"/>
              <a:gd name="T16" fmla="*/ 0 w 14"/>
              <a:gd name="T17" fmla="*/ 254 h 385"/>
              <a:gd name="T18" fmla="*/ 0 w 14"/>
              <a:gd name="T19" fmla="*/ 254 h 385"/>
              <a:gd name="T20" fmla="*/ 0 w 14"/>
              <a:gd name="T21" fmla="*/ 294 h 385"/>
              <a:gd name="T22" fmla="*/ 7 w 14"/>
              <a:gd name="T23" fmla="*/ 300 h 385"/>
              <a:gd name="T24" fmla="*/ 13 w 14"/>
              <a:gd name="T25" fmla="*/ 294 h 385"/>
              <a:gd name="T26" fmla="*/ 13 w 14"/>
              <a:gd name="T27" fmla="*/ 254 h 385"/>
              <a:gd name="T28" fmla="*/ 7 w 14"/>
              <a:gd name="T29" fmla="*/ 247 h 385"/>
              <a:gd name="T30" fmla="*/ 0 w 14"/>
              <a:gd name="T31" fmla="*/ 254 h 385"/>
              <a:gd name="T32" fmla="*/ 0 w 14"/>
              <a:gd name="T33" fmla="*/ 174 h 385"/>
              <a:gd name="T34" fmla="*/ 0 w 14"/>
              <a:gd name="T35" fmla="*/ 174 h 385"/>
              <a:gd name="T36" fmla="*/ 0 w 14"/>
              <a:gd name="T37" fmla="*/ 214 h 385"/>
              <a:gd name="T38" fmla="*/ 7 w 14"/>
              <a:gd name="T39" fmla="*/ 220 h 385"/>
              <a:gd name="T40" fmla="*/ 13 w 14"/>
              <a:gd name="T41" fmla="*/ 214 h 385"/>
              <a:gd name="T42" fmla="*/ 13 w 14"/>
              <a:gd name="T43" fmla="*/ 174 h 385"/>
              <a:gd name="T44" fmla="*/ 7 w 14"/>
              <a:gd name="T45" fmla="*/ 167 h 385"/>
              <a:gd name="T46" fmla="*/ 0 w 14"/>
              <a:gd name="T47" fmla="*/ 174 h 385"/>
              <a:gd name="T48" fmla="*/ 0 w 14"/>
              <a:gd name="T49" fmla="*/ 90 h 385"/>
              <a:gd name="T50" fmla="*/ 0 w 14"/>
              <a:gd name="T51" fmla="*/ 90 h 385"/>
              <a:gd name="T52" fmla="*/ 0 w 14"/>
              <a:gd name="T53" fmla="*/ 130 h 385"/>
              <a:gd name="T54" fmla="*/ 7 w 14"/>
              <a:gd name="T55" fmla="*/ 137 h 385"/>
              <a:gd name="T56" fmla="*/ 13 w 14"/>
              <a:gd name="T57" fmla="*/ 130 h 385"/>
              <a:gd name="T58" fmla="*/ 13 w 14"/>
              <a:gd name="T59" fmla="*/ 90 h 385"/>
              <a:gd name="T60" fmla="*/ 7 w 14"/>
              <a:gd name="T61" fmla="*/ 83 h 385"/>
              <a:gd name="T62" fmla="*/ 0 w 14"/>
              <a:gd name="T63" fmla="*/ 90 h 385"/>
              <a:gd name="T64" fmla="*/ 0 w 14"/>
              <a:gd name="T65" fmla="*/ 7 h 385"/>
              <a:gd name="T66" fmla="*/ 0 w 14"/>
              <a:gd name="T67" fmla="*/ 7 h 385"/>
              <a:gd name="T68" fmla="*/ 0 w 14"/>
              <a:gd name="T69" fmla="*/ 50 h 385"/>
              <a:gd name="T70" fmla="*/ 7 w 14"/>
              <a:gd name="T71" fmla="*/ 53 h 385"/>
              <a:gd name="T72" fmla="*/ 13 w 14"/>
              <a:gd name="T73" fmla="*/ 50 h 385"/>
              <a:gd name="T74" fmla="*/ 13 w 14"/>
              <a:gd name="T75" fmla="*/ 7 h 385"/>
              <a:gd name="T76" fmla="*/ 7 w 14"/>
              <a:gd name="T77" fmla="*/ 0 h 385"/>
              <a:gd name="T78" fmla="*/ 0 w 14"/>
              <a:gd name="T79" fmla="*/ 7 h 3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14" h="385">
                <a:moveTo>
                  <a:pt x="0" y="337"/>
                </a:moveTo>
                <a:lnTo>
                  <a:pt x="0" y="337"/>
                </a:lnTo>
                <a:cubicBezTo>
                  <a:pt x="0" y="377"/>
                  <a:pt x="0" y="377"/>
                  <a:pt x="0" y="377"/>
                </a:cubicBezTo>
                <a:cubicBezTo>
                  <a:pt x="0" y="381"/>
                  <a:pt x="3" y="384"/>
                  <a:pt x="7" y="384"/>
                </a:cubicBezTo>
                <a:cubicBezTo>
                  <a:pt x="10" y="384"/>
                  <a:pt x="13" y="381"/>
                  <a:pt x="13" y="377"/>
                </a:cubicBezTo>
                <a:cubicBezTo>
                  <a:pt x="13" y="337"/>
                  <a:pt x="13" y="337"/>
                  <a:pt x="13" y="337"/>
                </a:cubicBezTo>
                <a:cubicBezTo>
                  <a:pt x="13" y="334"/>
                  <a:pt x="10" y="331"/>
                  <a:pt x="7" y="331"/>
                </a:cubicBezTo>
                <a:cubicBezTo>
                  <a:pt x="3" y="331"/>
                  <a:pt x="0" y="334"/>
                  <a:pt x="0" y="337"/>
                </a:cubicBezTo>
                <a:close/>
                <a:moveTo>
                  <a:pt x="0" y="254"/>
                </a:moveTo>
                <a:lnTo>
                  <a:pt x="0" y="254"/>
                </a:lnTo>
                <a:cubicBezTo>
                  <a:pt x="0" y="294"/>
                  <a:pt x="0" y="294"/>
                  <a:pt x="0" y="294"/>
                </a:cubicBezTo>
                <a:cubicBezTo>
                  <a:pt x="0" y="300"/>
                  <a:pt x="3" y="300"/>
                  <a:pt x="7" y="300"/>
                </a:cubicBezTo>
                <a:cubicBezTo>
                  <a:pt x="10" y="300"/>
                  <a:pt x="13" y="300"/>
                  <a:pt x="13" y="294"/>
                </a:cubicBezTo>
                <a:cubicBezTo>
                  <a:pt x="13" y="254"/>
                  <a:pt x="13" y="254"/>
                  <a:pt x="13" y="254"/>
                </a:cubicBezTo>
                <a:cubicBezTo>
                  <a:pt x="13" y="250"/>
                  <a:pt x="10" y="247"/>
                  <a:pt x="7" y="247"/>
                </a:cubicBezTo>
                <a:cubicBezTo>
                  <a:pt x="3" y="247"/>
                  <a:pt x="0" y="250"/>
                  <a:pt x="0" y="254"/>
                </a:cubicBezTo>
                <a:close/>
                <a:moveTo>
                  <a:pt x="0" y="174"/>
                </a:moveTo>
                <a:lnTo>
                  <a:pt x="0" y="174"/>
                </a:lnTo>
                <a:cubicBezTo>
                  <a:pt x="0" y="214"/>
                  <a:pt x="0" y="214"/>
                  <a:pt x="0" y="214"/>
                </a:cubicBezTo>
                <a:cubicBezTo>
                  <a:pt x="0" y="217"/>
                  <a:pt x="3" y="220"/>
                  <a:pt x="7" y="220"/>
                </a:cubicBezTo>
                <a:cubicBezTo>
                  <a:pt x="10" y="220"/>
                  <a:pt x="13" y="217"/>
                  <a:pt x="13" y="214"/>
                </a:cubicBezTo>
                <a:cubicBezTo>
                  <a:pt x="13" y="174"/>
                  <a:pt x="13" y="174"/>
                  <a:pt x="13" y="174"/>
                </a:cubicBezTo>
                <a:cubicBezTo>
                  <a:pt x="13" y="167"/>
                  <a:pt x="10" y="167"/>
                  <a:pt x="7" y="167"/>
                </a:cubicBezTo>
                <a:cubicBezTo>
                  <a:pt x="3" y="167"/>
                  <a:pt x="0" y="167"/>
                  <a:pt x="0" y="174"/>
                </a:cubicBezTo>
                <a:close/>
                <a:moveTo>
                  <a:pt x="0" y="90"/>
                </a:moveTo>
                <a:lnTo>
                  <a:pt x="0" y="90"/>
                </a:lnTo>
                <a:cubicBezTo>
                  <a:pt x="0" y="130"/>
                  <a:pt x="0" y="130"/>
                  <a:pt x="0" y="130"/>
                </a:cubicBezTo>
                <a:cubicBezTo>
                  <a:pt x="0" y="134"/>
                  <a:pt x="3" y="137"/>
                  <a:pt x="7" y="137"/>
                </a:cubicBezTo>
                <a:cubicBezTo>
                  <a:pt x="10" y="137"/>
                  <a:pt x="13" y="134"/>
                  <a:pt x="13" y="130"/>
                </a:cubicBezTo>
                <a:cubicBezTo>
                  <a:pt x="13" y="90"/>
                  <a:pt x="13" y="90"/>
                  <a:pt x="13" y="90"/>
                </a:cubicBezTo>
                <a:cubicBezTo>
                  <a:pt x="13" y="87"/>
                  <a:pt x="10" y="83"/>
                  <a:pt x="7" y="83"/>
                </a:cubicBezTo>
                <a:cubicBezTo>
                  <a:pt x="3" y="83"/>
                  <a:pt x="0" y="87"/>
                  <a:pt x="0" y="90"/>
                </a:cubicBezTo>
                <a:close/>
                <a:moveTo>
                  <a:pt x="0" y="7"/>
                </a:moveTo>
                <a:lnTo>
                  <a:pt x="0" y="7"/>
                </a:lnTo>
                <a:cubicBezTo>
                  <a:pt x="0" y="50"/>
                  <a:pt x="0" y="50"/>
                  <a:pt x="0" y="50"/>
                </a:cubicBezTo>
                <a:cubicBezTo>
                  <a:pt x="0" y="53"/>
                  <a:pt x="3" y="53"/>
                  <a:pt x="7" y="53"/>
                </a:cubicBezTo>
                <a:cubicBezTo>
                  <a:pt x="10" y="53"/>
                  <a:pt x="13" y="53"/>
                  <a:pt x="13" y="50"/>
                </a:cubicBezTo>
                <a:cubicBezTo>
                  <a:pt x="13" y="7"/>
                  <a:pt x="13" y="7"/>
                  <a:pt x="13" y="7"/>
                </a:cubicBezTo>
                <a:cubicBezTo>
                  <a:pt x="13" y="3"/>
                  <a:pt x="10" y="0"/>
                  <a:pt x="7" y="0"/>
                </a:cubicBezTo>
                <a:cubicBezTo>
                  <a:pt x="3" y="0"/>
                  <a:pt x="0" y="3"/>
                  <a:pt x="0" y="7"/>
                </a:cubicBezTo>
                <a:close/>
              </a:path>
            </a:pathLst>
          </a:custGeom>
          <a:solidFill>
            <a:srgbClr val="222F5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SV" sz="732">
              <a:latin typeface="+mn-ea"/>
            </a:endParaRPr>
          </a:p>
        </p:txBody>
      </p:sp>
      <p:sp>
        <p:nvSpPr>
          <p:cNvPr id="10" name="Freeform 52">
            <a:extLst>
              <a:ext uri="{FF2B5EF4-FFF2-40B4-BE49-F238E27FC236}">
                <a16:creationId xmlns:a16="http://schemas.microsoft.com/office/drawing/2014/main" id="{24671BC9-57EF-674B-A29D-2D73D28F9F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89061" y="5734712"/>
            <a:ext cx="15040" cy="22632"/>
          </a:xfrm>
          <a:custGeom>
            <a:avLst/>
            <a:gdLst>
              <a:gd name="T0" fmla="*/ 0 w 14"/>
              <a:gd name="T1" fmla="*/ 3 h 31"/>
              <a:gd name="T2" fmla="*/ 0 w 14"/>
              <a:gd name="T3" fmla="*/ 3 h 31"/>
              <a:gd name="T4" fmla="*/ 0 w 14"/>
              <a:gd name="T5" fmla="*/ 23 h 31"/>
              <a:gd name="T6" fmla="*/ 7 w 14"/>
              <a:gd name="T7" fmla="*/ 30 h 31"/>
              <a:gd name="T8" fmla="*/ 13 w 14"/>
              <a:gd name="T9" fmla="*/ 23 h 31"/>
              <a:gd name="T10" fmla="*/ 13 w 14"/>
              <a:gd name="T11" fmla="*/ 3 h 31"/>
              <a:gd name="T12" fmla="*/ 7 w 14"/>
              <a:gd name="T13" fmla="*/ 0 h 31"/>
              <a:gd name="T14" fmla="*/ 0 w 14"/>
              <a:gd name="T15" fmla="*/ 3 h 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4" h="31">
                <a:moveTo>
                  <a:pt x="0" y="3"/>
                </a:moveTo>
                <a:lnTo>
                  <a:pt x="0" y="3"/>
                </a:lnTo>
                <a:cubicBezTo>
                  <a:pt x="0" y="23"/>
                  <a:pt x="0" y="23"/>
                  <a:pt x="0" y="23"/>
                </a:cubicBezTo>
                <a:cubicBezTo>
                  <a:pt x="0" y="27"/>
                  <a:pt x="3" y="30"/>
                  <a:pt x="7" y="30"/>
                </a:cubicBezTo>
                <a:cubicBezTo>
                  <a:pt x="10" y="30"/>
                  <a:pt x="13" y="27"/>
                  <a:pt x="13" y="23"/>
                </a:cubicBezTo>
                <a:cubicBezTo>
                  <a:pt x="13" y="3"/>
                  <a:pt x="13" y="3"/>
                  <a:pt x="13" y="3"/>
                </a:cubicBezTo>
                <a:cubicBezTo>
                  <a:pt x="13" y="0"/>
                  <a:pt x="10" y="0"/>
                  <a:pt x="7" y="0"/>
                </a:cubicBezTo>
                <a:cubicBezTo>
                  <a:pt x="3" y="0"/>
                  <a:pt x="0" y="0"/>
                  <a:pt x="0" y="3"/>
                </a:cubicBezTo>
              </a:path>
            </a:pathLst>
          </a:custGeom>
          <a:solidFill>
            <a:srgbClr val="222F5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SV" sz="732">
              <a:latin typeface="+mn-ea"/>
            </a:endParaRPr>
          </a:p>
        </p:txBody>
      </p:sp>
      <p:sp>
        <p:nvSpPr>
          <p:cNvPr id="11" name="Freeform 53">
            <a:extLst>
              <a:ext uri="{FF2B5EF4-FFF2-40B4-BE49-F238E27FC236}">
                <a16:creationId xmlns:a16="http://schemas.microsoft.com/office/drawing/2014/main" id="{2B138741-A397-6B4C-AE3F-07AEA27D12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57592" y="4596593"/>
            <a:ext cx="1077978" cy="795390"/>
          </a:xfrm>
          <a:custGeom>
            <a:avLst/>
            <a:gdLst>
              <a:gd name="T0" fmla="*/ 949 w 950"/>
              <a:gd name="T1" fmla="*/ 885 h 1084"/>
              <a:gd name="T2" fmla="*/ 475 w 950"/>
              <a:gd name="T3" fmla="*/ 1083 h 1084"/>
              <a:gd name="T4" fmla="*/ 0 w 950"/>
              <a:gd name="T5" fmla="*/ 885 h 1084"/>
              <a:gd name="T6" fmla="*/ 0 w 950"/>
              <a:gd name="T7" fmla="*/ 0 h 1084"/>
              <a:gd name="T8" fmla="*/ 949 w 950"/>
              <a:gd name="T9" fmla="*/ 0 h 1084"/>
              <a:gd name="T10" fmla="*/ 949 w 950"/>
              <a:gd name="T11" fmla="*/ 885 h 10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950" h="1084">
                <a:moveTo>
                  <a:pt x="949" y="885"/>
                </a:moveTo>
                <a:lnTo>
                  <a:pt x="475" y="1083"/>
                </a:lnTo>
                <a:lnTo>
                  <a:pt x="0" y="885"/>
                </a:lnTo>
                <a:lnTo>
                  <a:pt x="0" y="0"/>
                </a:lnTo>
                <a:lnTo>
                  <a:pt x="949" y="0"/>
                </a:lnTo>
                <a:lnTo>
                  <a:pt x="949" y="885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SV" sz="732">
              <a:latin typeface="+mn-ea"/>
            </a:endParaRPr>
          </a:p>
        </p:txBody>
      </p:sp>
      <p:sp>
        <p:nvSpPr>
          <p:cNvPr id="12" name="Freeform 54">
            <a:extLst>
              <a:ext uri="{FF2B5EF4-FFF2-40B4-BE49-F238E27FC236}">
                <a16:creationId xmlns:a16="http://schemas.microsoft.com/office/drawing/2014/main" id="{485CA310-A7AD-4B4D-81EE-B32AFE7198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49450" y="4602889"/>
            <a:ext cx="1077978" cy="303182"/>
          </a:xfrm>
          <a:custGeom>
            <a:avLst/>
            <a:gdLst>
              <a:gd name="T0" fmla="*/ 0 w 950"/>
              <a:gd name="T1" fmla="*/ 231 h 232"/>
              <a:gd name="T2" fmla="*/ 0 w 950"/>
              <a:gd name="T3" fmla="*/ 0 h 232"/>
              <a:gd name="T4" fmla="*/ 949 w 950"/>
              <a:gd name="T5" fmla="*/ 0 h 232"/>
              <a:gd name="T6" fmla="*/ 949 w 950"/>
              <a:gd name="T7" fmla="*/ 231 h 232"/>
              <a:gd name="T8" fmla="*/ 0 w 950"/>
              <a:gd name="T9" fmla="*/ 231 h 2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50" h="232">
                <a:moveTo>
                  <a:pt x="0" y="231"/>
                </a:moveTo>
                <a:lnTo>
                  <a:pt x="0" y="0"/>
                </a:lnTo>
                <a:lnTo>
                  <a:pt x="949" y="0"/>
                </a:lnTo>
                <a:lnTo>
                  <a:pt x="949" y="231"/>
                </a:lnTo>
                <a:lnTo>
                  <a:pt x="0" y="231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SV" sz="732" i="1">
              <a:latin typeface="+mn-ea"/>
            </a:endParaRPr>
          </a:p>
        </p:txBody>
      </p:sp>
      <p:sp>
        <p:nvSpPr>
          <p:cNvPr id="15" name="Freeform 57">
            <a:extLst>
              <a:ext uri="{FF2B5EF4-FFF2-40B4-BE49-F238E27FC236}">
                <a16:creationId xmlns:a16="http://schemas.microsoft.com/office/drawing/2014/main" id="{5FCE7E2B-F248-0A4B-A3C7-827039E9A9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8383" y="5062341"/>
            <a:ext cx="220610" cy="58199"/>
          </a:xfrm>
          <a:custGeom>
            <a:avLst/>
            <a:gdLst>
              <a:gd name="T0" fmla="*/ 193 w 194"/>
              <a:gd name="T1" fmla="*/ 40 h 81"/>
              <a:gd name="T2" fmla="*/ 193 w 194"/>
              <a:gd name="T3" fmla="*/ 40 h 81"/>
              <a:gd name="T4" fmla="*/ 97 w 194"/>
              <a:gd name="T5" fmla="*/ 80 h 81"/>
              <a:gd name="T6" fmla="*/ 0 w 194"/>
              <a:gd name="T7" fmla="*/ 40 h 81"/>
              <a:gd name="T8" fmla="*/ 97 w 194"/>
              <a:gd name="T9" fmla="*/ 0 h 81"/>
              <a:gd name="T10" fmla="*/ 193 w 194"/>
              <a:gd name="T11" fmla="*/ 40 h 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94" h="81">
                <a:moveTo>
                  <a:pt x="193" y="40"/>
                </a:moveTo>
                <a:lnTo>
                  <a:pt x="193" y="40"/>
                </a:lnTo>
                <a:cubicBezTo>
                  <a:pt x="193" y="60"/>
                  <a:pt x="150" y="80"/>
                  <a:pt x="97" y="80"/>
                </a:cubicBezTo>
                <a:cubicBezTo>
                  <a:pt x="43" y="80"/>
                  <a:pt x="0" y="60"/>
                  <a:pt x="0" y="40"/>
                </a:cubicBezTo>
                <a:cubicBezTo>
                  <a:pt x="0" y="20"/>
                  <a:pt x="43" y="0"/>
                  <a:pt x="97" y="0"/>
                </a:cubicBezTo>
                <a:cubicBezTo>
                  <a:pt x="150" y="0"/>
                  <a:pt x="193" y="20"/>
                  <a:pt x="193" y="40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SV" sz="732">
              <a:latin typeface="+mn-ea"/>
            </a:endParaRPr>
          </a:p>
        </p:txBody>
      </p:sp>
      <p:sp>
        <p:nvSpPr>
          <p:cNvPr id="16" name="Freeform 58">
            <a:extLst>
              <a:ext uri="{FF2B5EF4-FFF2-40B4-BE49-F238E27FC236}">
                <a16:creationId xmlns:a16="http://schemas.microsoft.com/office/drawing/2014/main" id="{3637FC92-F3DA-9F45-946B-712F0A1917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88660" y="4719612"/>
            <a:ext cx="15043" cy="22634"/>
          </a:xfrm>
          <a:custGeom>
            <a:avLst/>
            <a:gdLst>
              <a:gd name="T0" fmla="*/ 0 w 14"/>
              <a:gd name="T1" fmla="*/ 7 h 31"/>
              <a:gd name="T2" fmla="*/ 0 w 14"/>
              <a:gd name="T3" fmla="*/ 7 h 31"/>
              <a:gd name="T4" fmla="*/ 0 w 14"/>
              <a:gd name="T5" fmla="*/ 23 h 31"/>
              <a:gd name="T6" fmla="*/ 7 w 14"/>
              <a:gd name="T7" fmla="*/ 30 h 31"/>
              <a:gd name="T8" fmla="*/ 13 w 14"/>
              <a:gd name="T9" fmla="*/ 23 h 31"/>
              <a:gd name="T10" fmla="*/ 13 w 14"/>
              <a:gd name="T11" fmla="*/ 7 h 31"/>
              <a:gd name="T12" fmla="*/ 7 w 14"/>
              <a:gd name="T13" fmla="*/ 0 h 31"/>
              <a:gd name="T14" fmla="*/ 0 w 14"/>
              <a:gd name="T15" fmla="*/ 7 h 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4" h="31">
                <a:moveTo>
                  <a:pt x="0" y="7"/>
                </a:moveTo>
                <a:lnTo>
                  <a:pt x="0" y="7"/>
                </a:lnTo>
                <a:cubicBezTo>
                  <a:pt x="0" y="23"/>
                  <a:pt x="0" y="23"/>
                  <a:pt x="0" y="23"/>
                </a:cubicBezTo>
                <a:cubicBezTo>
                  <a:pt x="0" y="27"/>
                  <a:pt x="3" y="30"/>
                  <a:pt x="7" y="30"/>
                </a:cubicBezTo>
                <a:cubicBezTo>
                  <a:pt x="10" y="30"/>
                  <a:pt x="13" y="27"/>
                  <a:pt x="13" y="23"/>
                </a:cubicBezTo>
                <a:cubicBezTo>
                  <a:pt x="13" y="7"/>
                  <a:pt x="13" y="7"/>
                  <a:pt x="13" y="7"/>
                </a:cubicBezTo>
                <a:cubicBezTo>
                  <a:pt x="13" y="3"/>
                  <a:pt x="10" y="0"/>
                  <a:pt x="7" y="0"/>
                </a:cubicBezTo>
                <a:cubicBezTo>
                  <a:pt x="3" y="0"/>
                  <a:pt x="0" y="3"/>
                  <a:pt x="0" y="7"/>
                </a:cubicBezTo>
              </a:path>
            </a:pathLst>
          </a:custGeom>
          <a:solidFill>
            <a:srgbClr val="222F5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SV" sz="732">
              <a:latin typeface="+mn-ea"/>
            </a:endParaRPr>
          </a:p>
        </p:txBody>
      </p:sp>
      <p:sp>
        <p:nvSpPr>
          <p:cNvPr id="17" name="Freeform 59">
            <a:extLst>
              <a:ext uri="{FF2B5EF4-FFF2-40B4-BE49-F238E27FC236}">
                <a16:creationId xmlns:a16="http://schemas.microsoft.com/office/drawing/2014/main" id="{166E026D-8573-0244-8DB6-2D2D9B32C7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88660" y="4761646"/>
            <a:ext cx="15043" cy="281295"/>
          </a:xfrm>
          <a:custGeom>
            <a:avLst/>
            <a:gdLst>
              <a:gd name="T0" fmla="*/ 0 w 14"/>
              <a:gd name="T1" fmla="*/ 334 h 385"/>
              <a:gd name="T2" fmla="*/ 0 w 14"/>
              <a:gd name="T3" fmla="*/ 334 h 385"/>
              <a:gd name="T4" fmla="*/ 0 w 14"/>
              <a:gd name="T5" fmla="*/ 378 h 385"/>
              <a:gd name="T6" fmla="*/ 7 w 14"/>
              <a:gd name="T7" fmla="*/ 384 h 385"/>
              <a:gd name="T8" fmla="*/ 13 w 14"/>
              <a:gd name="T9" fmla="*/ 378 h 385"/>
              <a:gd name="T10" fmla="*/ 13 w 14"/>
              <a:gd name="T11" fmla="*/ 334 h 385"/>
              <a:gd name="T12" fmla="*/ 7 w 14"/>
              <a:gd name="T13" fmla="*/ 328 h 385"/>
              <a:gd name="T14" fmla="*/ 0 w 14"/>
              <a:gd name="T15" fmla="*/ 334 h 385"/>
              <a:gd name="T16" fmla="*/ 0 w 14"/>
              <a:gd name="T17" fmla="*/ 254 h 385"/>
              <a:gd name="T18" fmla="*/ 0 w 14"/>
              <a:gd name="T19" fmla="*/ 254 h 385"/>
              <a:gd name="T20" fmla="*/ 0 w 14"/>
              <a:gd name="T21" fmla="*/ 294 h 385"/>
              <a:gd name="T22" fmla="*/ 7 w 14"/>
              <a:gd name="T23" fmla="*/ 301 h 385"/>
              <a:gd name="T24" fmla="*/ 13 w 14"/>
              <a:gd name="T25" fmla="*/ 294 h 385"/>
              <a:gd name="T26" fmla="*/ 13 w 14"/>
              <a:gd name="T27" fmla="*/ 254 h 385"/>
              <a:gd name="T28" fmla="*/ 7 w 14"/>
              <a:gd name="T29" fmla="*/ 247 h 385"/>
              <a:gd name="T30" fmla="*/ 0 w 14"/>
              <a:gd name="T31" fmla="*/ 254 h 385"/>
              <a:gd name="T32" fmla="*/ 0 w 14"/>
              <a:gd name="T33" fmla="*/ 171 h 385"/>
              <a:gd name="T34" fmla="*/ 0 w 14"/>
              <a:gd name="T35" fmla="*/ 171 h 385"/>
              <a:gd name="T36" fmla="*/ 0 w 14"/>
              <a:gd name="T37" fmla="*/ 211 h 385"/>
              <a:gd name="T38" fmla="*/ 7 w 14"/>
              <a:gd name="T39" fmla="*/ 217 h 385"/>
              <a:gd name="T40" fmla="*/ 13 w 14"/>
              <a:gd name="T41" fmla="*/ 211 h 385"/>
              <a:gd name="T42" fmla="*/ 13 w 14"/>
              <a:gd name="T43" fmla="*/ 171 h 385"/>
              <a:gd name="T44" fmla="*/ 7 w 14"/>
              <a:gd name="T45" fmla="*/ 164 h 385"/>
              <a:gd name="T46" fmla="*/ 0 w 14"/>
              <a:gd name="T47" fmla="*/ 171 h 385"/>
              <a:gd name="T48" fmla="*/ 0 w 14"/>
              <a:gd name="T49" fmla="*/ 87 h 385"/>
              <a:gd name="T50" fmla="*/ 0 w 14"/>
              <a:gd name="T51" fmla="*/ 87 h 385"/>
              <a:gd name="T52" fmla="*/ 0 w 14"/>
              <a:gd name="T53" fmla="*/ 130 h 385"/>
              <a:gd name="T54" fmla="*/ 7 w 14"/>
              <a:gd name="T55" fmla="*/ 137 h 385"/>
              <a:gd name="T56" fmla="*/ 13 w 14"/>
              <a:gd name="T57" fmla="*/ 130 h 385"/>
              <a:gd name="T58" fmla="*/ 13 w 14"/>
              <a:gd name="T59" fmla="*/ 87 h 385"/>
              <a:gd name="T60" fmla="*/ 7 w 14"/>
              <a:gd name="T61" fmla="*/ 80 h 385"/>
              <a:gd name="T62" fmla="*/ 0 w 14"/>
              <a:gd name="T63" fmla="*/ 87 h 385"/>
              <a:gd name="T64" fmla="*/ 0 w 14"/>
              <a:gd name="T65" fmla="*/ 7 h 385"/>
              <a:gd name="T66" fmla="*/ 0 w 14"/>
              <a:gd name="T67" fmla="*/ 7 h 385"/>
              <a:gd name="T68" fmla="*/ 0 w 14"/>
              <a:gd name="T69" fmla="*/ 47 h 385"/>
              <a:gd name="T70" fmla="*/ 7 w 14"/>
              <a:gd name="T71" fmla="*/ 54 h 385"/>
              <a:gd name="T72" fmla="*/ 13 w 14"/>
              <a:gd name="T73" fmla="*/ 47 h 385"/>
              <a:gd name="T74" fmla="*/ 13 w 14"/>
              <a:gd name="T75" fmla="*/ 7 h 385"/>
              <a:gd name="T76" fmla="*/ 7 w 14"/>
              <a:gd name="T77" fmla="*/ 0 h 385"/>
              <a:gd name="T78" fmla="*/ 0 w 14"/>
              <a:gd name="T79" fmla="*/ 7 h 3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14" h="385">
                <a:moveTo>
                  <a:pt x="0" y="334"/>
                </a:moveTo>
                <a:lnTo>
                  <a:pt x="0" y="334"/>
                </a:lnTo>
                <a:cubicBezTo>
                  <a:pt x="0" y="378"/>
                  <a:pt x="0" y="378"/>
                  <a:pt x="0" y="378"/>
                </a:cubicBezTo>
                <a:cubicBezTo>
                  <a:pt x="0" y="381"/>
                  <a:pt x="3" y="384"/>
                  <a:pt x="7" y="384"/>
                </a:cubicBezTo>
                <a:cubicBezTo>
                  <a:pt x="10" y="384"/>
                  <a:pt x="13" y="381"/>
                  <a:pt x="13" y="378"/>
                </a:cubicBezTo>
                <a:cubicBezTo>
                  <a:pt x="13" y="334"/>
                  <a:pt x="13" y="334"/>
                  <a:pt x="13" y="334"/>
                </a:cubicBezTo>
                <a:cubicBezTo>
                  <a:pt x="13" y="331"/>
                  <a:pt x="10" y="328"/>
                  <a:pt x="7" y="328"/>
                </a:cubicBezTo>
                <a:cubicBezTo>
                  <a:pt x="3" y="328"/>
                  <a:pt x="0" y="331"/>
                  <a:pt x="0" y="334"/>
                </a:cubicBezTo>
                <a:close/>
                <a:moveTo>
                  <a:pt x="0" y="254"/>
                </a:moveTo>
                <a:lnTo>
                  <a:pt x="0" y="254"/>
                </a:lnTo>
                <a:cubicBezTo>
                  <a:pt x="0" y="294"/>
                  <a:pt x="0" y="294"/>
                  <a:pt x="0" y="294"/>
                </a:cubicBezTo>
                <a:cubicBezTo>
                  <a:pt x="0" y="297"/>
                  <a:pt x="3" y="301"/>
                  <a:pt x="7" y="301"/>
                </a:cubicBezTo>
                <a:cubicBezTo>
                  <a:pt x="10" y="301"/>
                  <a:pt x="13" y="297"/>
                  <a:pt x="13" y="294"/>
                </a:cubicBezTo>
                <a:cubicBezTo>
                  <a:pt x="13" y="254"/>
                  <a:pt x="13" y="254"/>
                  <a:pt x="13" y="254"/>
                </a:cubicBezTo>
                <a:cubicBezTo>
                  <a:pt x="13" y="251"/>
                  <a:pt x="10" y="247"/>
                  <a:pt x="7" y="247"/>
                </a:cubicBezTo>
                <a:cubicBezTo>
                  <a:pt x="3" y="247"/>
                  <a:pt x="0" y="251"/>
                  <a:pt x="0" y="254"/>
                </a:cubicBezTo>
                <a:close/>
                <a:moveTo>
                  <a:pt x="0" y="171"/>
                </a:moveTo>
                <a:lnTo>
                  <a:pt x="0" y="171"/>
                </a:lnTo>
                <a:cubicBezTo>
                  <a:pt x="0" y="211"/>
                  <a:pt x="0" y="211"/>
                  <a:pt x="0" y="211"/>
                </a:cubicBezTo>
                <a:cubicBezTo>
                  <a:pt x="0" y="214"/>
                  <a:pt x="3" y="217"/>
                  <a:pt x="7" y="217"/>
                </a:cubicBezTo>
                <a:cubicBezTo>
                  <a:pt x="10" y="217"/>
                  <a:pt x="13" y="214"/>
                  <a:pt x="13" y="211"/>
                </a:cubicBezTo>
                <a:cubicBezTo>
                  <a:pt x="13" y="171"/>
                  <a:pt x="13" y="171"/>
                  <a:pt x="13" y="171"/>
                </a:cubicBezTo>
                <a:cubicBezTo>
                  <a:pt x="13" y="167"/>
                  <a:pt x="10" y="164"/>
                  <a:pt x="7" y="164"/>
                </a:cubicBezTo>
                <a:cubicBezTo>
                  <a:pt x="3" y="164"/>
                  <a:pt x="0" y="167"/>
                  <a:pt x="0" y="171"/>
                </a:cubicBezTo>
                <a:close/>
                <a:moveTo>
                  <a:pt x="0" y="87"/>
                </a:moveTo>
                <a:lnTo>
                  <a:pt x="0" y="87"/>
                </a:lnTo>
                <a:cubicBezTo>
                  <a:pt x="0" y="130"/>
                  <a:pt x="0" y="130"/>
                  <a:pt x="0" y="130"/>
                </a:cubicBezTo>
                <a:cubicBezTo>
                  <a:pt x="0" y="134"/>
                  <a:pt x="3" y="137"/>
                  <a:pt x="7" y="137"/>
                </a:cubicBezTo>
                <a:cubicBezTo>
                  <a:pt x="10" y="137"/>
                  <a:pt x="13" y="134"/>
                  <a:pt x="13" y="130"/>
                </a:cubicBezTo>
                <a:cubicBezTo>
                  <a:pt x="13" y="87"/>
                  <a:pt x="13" y="87"/>
                  <a:pt x="13" y="87"/>
                </a:cubicBezTo>
                <a:cubicBezTo>
                  <a:pt x="13" y="84"/>
                  <a:pt x="10" y="80"/>
                  <a:pt x="7" y="80"/>
                </a:cubicBezTo>
                <a:cubicBezTo>
                  <a:pt x="3" y="80"/>
                  <a:pt x="0" y="84"/>
                  <a:pt x="0" y="87"/>
                </a:cubicBezTo>
                <a:close/>
                <a:moveTo>
                  <a:pt x="0" y="7"/>
                </a:moveTo>
                <a:lnTo>
                  <a:pt x="0" y="7"/>
                </a:lnTo>
                <a:cubicBezTo>
                  <a:pt x="0" y="47"/>
                  <a:pt x="0" y="47"/>
                  <a:pt x="0" y="47"/>
                </a:cubicBezTo>
                <a:cubicBezTo>
                  <a:pt x="0" y="50"/>
                  <a:pt x="3" y="54"/>
                  <a:pt x="7" y="54"/>
                </a:cubicBezTo>
                <a:cubicBezTo>
                  <a:pt x="10" y="54"/>
                  <a:pt x="13" y="50"/>
                  <a:pt x="13" y="47"/>
                </a:cubicBezTo>
                <a:cubicBezTo>
                  <a:pt x="13" y="7"/>
                  <a:pt x="13" y="7"/>
                  <a:pt x="13" y="7"/>
                </a:cubicBezTo>
                <a:cubicBezTo>
                  <a:pt x="13" y="3"/>
                  <a:pt x="10" y="0"/>
                  <a:pt x="7" y="0"/>
                </a:cubicBezTo>
                <a:cubicBezTo>
                  <a:pt x="3" y="0"/>
                  <a:pt x="0" y="3"/>
                  <a:pt x="0" y="7"/>
                </a:cubicBezTo>
                <a:close/>
              </a:path>
            </a:pathLst>
          </a:custGeom>
          <a:solidFill>
            <a:srgbClr val="222F5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SV" sz="732">
              <a:latin typeface="+mn-ea"/>
            </a:endParaRPr>
          </a:p>
        </p:txBody>
      </p:sp>
      <p:sp>
        <p:nvSpPr>
          <p:cNvPr id="18" name="Freeform 60">
            <a:extLst>
              <a:ext uri="{FF2B5EF4-FFF2-40B4-BE49-F238E27FC236}">
                <a16:creationId xmlns:a16="http://schemas.microsoft.com/office/drawing/2014/main" id="{7C6C9EB7-B730-3D45-83AC-1761364ABF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88660" y="5062341"/>
            <a:ext cx="15043" cy="25866"/>
          </a:xfrm>
          <a:custGeom>
            <a:avLst/>
            <a:gdLst>
              <a:gd name="T0" fmla="*/ 0 w 14"/>
              <a:gd name="T1" fmla="*/ 7 h 34"/>
              <a:gd name="T2" fmla="*/ 0 w 14"/>
              <a:gd name="T3" fmla="*/ 7 h 34"/>
              <a:gd name="T4" fmla="*/ 0 w 14"/>
              <a:gd name="T5" fmla="*/ 27 h 34"/>
              <a:gd name="T6" fmla="*/ 7 w 14"/>
              <a:gd name="T7" fmla="*/ 33 h 34"/>
              <a:gd name="T8" fmla="*/ 13 w 14"/>
              <a:gd name="T9" fmla="*/ 27 h 34"/>
              <a:gd name="T10" fmla="*/ 13 w 14"/>
              <a:gd name="T11" fmla="*/ 7 h 34"/>
              <a:gd name="T12" fmla="*/ 7 w 14"/>
              <a:gd name="T13" fmla="*/ 0 h 34"/>
              <a:gd name="T14" fmla="*/ 0 w 14"/>
              <a:gd name="T15" fmla="*/ 7 h 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4" h="34">
                <a:moveTo>
                  <a:pt x="0" y="7"/>
                </a:moveTo>
                <a:lnTo>
                  <a:pt x="0" y="7"/>
                </a:lnTo>
                <a:cubicBezTo>
                  <a:pt x="0" y="27"/>
                  <a:pt x="0" y="27"/>
                  <a:pt x="0" y="27"/>
                </a:cubicBezTo>
                <a:cubicBezTo>
                  <a:pt x="0" y="30"/>
                  <a:pt x="3" y="33"/>
                  <a:pt x="7" y="33"/>
                </a:cubicBezTo>
                <a:cubicBezTo>
                  <a:pt x="10" y="33"/>
                  <a:pt x="13" y="30"/>
                  <a:pt x="13" y="27"/>
                </a:cubicBezTo>
                <a:cubicBezTo>
                  <a:pt x="13" y="7"/>
                  <a:pt x="13" y="7"/>
                  <a:pt x="13" y="7"/>
                </a:cubicBezTo>
                <a:cubicBezTo>
                  <a:pt x="13" y="3"/>
                  <a:pt x="10" y="0"/>
                  <a:pt x="7" y="0"/>
                </a:cubicBezTo>
                <a:cubicBezTo>
                  <a:pt x="3" y="0"/>
                  <a:pt x="0" y="3"/>
                  <a:pt x="0" y="7"/>
                </a:cubicBezTo>
              </a:path>
            </a:pathLst>
          </a:custGeom>
          <a:solidFill>
            <a:srgbClr val="222F5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SV" sz="732">
              <a:latin typeface="+mn-ea"/>
            </a:endParaRPr>
          </a:p>
        </p:txBody>
      </p:sp>
      <p:sp>
        <p:nvSpPr>
          <p:cNvPr id="19" name="Freeform 61">
            <a:extLst>
              <a:ext uri="{FF2B5EF4-FFF2-40B4-BE49-F238E27FC236}">
                <a16:creationId xmlns:a16="http://schemas.microsoft.com/office/drawing/2014/main" id="{1996D934-36CA-E849-B979-EE984B8CB2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06776" y="3930689"/>
            <a:ext cx="1363769" cy="795390"/>
          </a:xfrm>
          <a:custGeom>
            <a:avLst/>
            <a:gdLst>
              <a:gd name="T0" fmla="*/ 949 w 950"/>
              <a:gd name="T1" fmla="*/ 881 h 1083"/>
              <a:gd name="T2" fmla="*/ 475 w 950"/>
              <a:gd name="T3" fmla="*/ 1082 h 1083"/>
              <a:gd name="T4" fmla="*/ 0 w 950"/>
              <a:gd name="T5" fmla="*/ 881 h 1083"/>
              <a:gd name="T6" fmla="*/ 0 w 950"/>
              <a:gd name="T7" fmla="*/ 0 h 1083"/>
              <a:gd name="T8" fmla="*/ 949 w 950"/>
              <a:gd name="T9" fmla="*/ 0 h 1083"/>
              <a:gd name="T10" fmla="*/ 949 w 950"/>
              <a:gd name="T11" fmla="*/ 881 h 10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950" h="1083">
                <a:moveTo>
                  <a:pt x="949" y="881"/>
                </a:moveTo>
                <a:lnTo>
                  <a:pt x="475" y="1082"/>
                </a:lnTo>
                <a:lnTo>
                  <a:pt x="0" y="881"/>
                </a:lnTo>
                <a:lnTo>
                  <a:pt x="0" y="0"/>
                </a:lnTo>
                <a:lnTo>
                  <a:pt x="949" y="0"/>
                </a:lnTo>
                <a:lnTo>
                  <a:pt x="949" y="881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SV" sz="732">
              <a:latin typeface="+mn-ea"/>
            </a:endParaRPr>
          </a:p>
        </p:txBody>
      </p:sp>
      <p:sp>
        <p:nvSpPr>
          <p:cNvPr id="20" name="Freeform 62">
            <a:extLst>
              <a:ext uri="{FF2B5EF4-FFF2-40B4-BE49-F238E27FC236}">
                <a16:creationId xmlns:a16="http://schemas.microsoft.com/office/drawing/2014/main" id="{45A3D7AF-F24A-7B48-8293-2A43DFF982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06776" y="3930689"/>
            <a:ext cx="1363769" cy="297463"/>
          </a:xfrm>
          <a:custGeom>
            <a:avLst/>
            <a:gdLst>
              <a:gd name="T0" fmla="*/ 0 w 950"/>
              <a:gd name="T1" fmla="*/ 227 h 228"/>
              <a:gd name="T2" fmla="*/ 0 w 950"/>
              <a:gd name="T3" fmla="*/ 0 h 228"/>
              <a:gd name="T4" fmla="*/ 949 w 950"/>
              <a:gd name="T5" fmla="*/ 0 h 228"/>
              <a:gd name="T6" fmla="*/ 949 w 950"/>
              <a:gd name="T7" fmla="*/ 227 h 228"/>
              <a:gd name="T8" fmla="*/ 0 w 950"/>
              <a:gd name="T9" fmla="*/ 227 h 2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50" h="228">
                <a:moveTo>
                  <a:pt x="0" y="227"/>
                </a:moveTo>
                <a:lnTo>
                  <a:pt x="0" y="0"/>
                </a:lnTo>
                <a:lnTo>
                  <a:pt x="949" y="0"/>
                </a:lnTo>
                <a:lnTo>
                  <a:pt x="949" y="227"/>
                </a:lnTo>
                <a:lnTo>
                  <a:pt x="0" y="227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SV" sz="732" i="1">
              <a:latin typeface="+mn-ea"/>
            </a:endParaRPr>
          </a:p>
        </p:txBody>
      </p:sp>
      <p:sp>
        <p:nvSpPr>
          <p:cNvPr id="23" name="Freeform 65">
            <a:extLst>
              <a:ext uri="{FF2B5EF4-FFF2-40B4-BE49-F238E27FC236}">
                <a16:creationId xmlns:a16="http://schemas.microsoft.com/office/drawing/2014/main" id="{FABB622E-C75E-9541-84D8-50562D34C6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70836" y="4433455"/>
            <a:ext cx="220610" cy="58199"/>
          </a:xfrm>
          <a:custGeom>
            <a:avLst/>
            <a:gdLst>
              <a:gd name="T0" fmla="*/ 194 w 195"/>
              <a:gd name="T1" fmla="*/ 37 h 78"/>
              <a:gd name="T2" fmla="*/ 194 w 195"/>
              <a:gd name="T3" fmla="*/ 37 h 78"/>
              <a:gd name="T4" fmla="*/ 97 w 195"/>
              <a:gd name="T5" fmla="*/ 77 h 78"/>
              <a:gd name="T6" fmla="*/ 0 w 195"/>
              <a:gd name="T7" fmla="*/ 37 h 78"/>
              <a:gd name="T8" fmla="*/ 97 w 195"/>
              <a:gd name="T9" fmla="*/ 0 h 78"/>
              <a:gd name="T10" fmla="*/ 194 w 195"/>
              <a:gd name="T11" fmla="*/ 37 h 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95" h="78">
                <a:moveTo>
                  <a:pt x="194" y="37"/>
                </a:moveTo>
                <a:lnTo>
                  <a:pt x="194" y="37"/>
                </a:lnTo>
                <a:cubicBezTo>
                  <a:pt x="194" y="60"/>
                  <a:pt x="150" y="77"/>
                  <a:pt x="97" y="77"/>
                </a:cubicBezTo>
                <a:cubicBezTo>
                  <a:pt x="43" y="77"/>
                  <a:pt x="0" y="60"/>
                  <a:pt x="0" y="37"/>
                </a:cubicBezTo>
                <a:cubicBezTo>
                  <a:pt x="0" y="16"/>
                  <a:pt x="43" y="0"/>
                  <a:pt x="97" y="0"/>
                </a:cubicBezTo>
                <a:cubicBezTo>
                  <a:pt x="150" y="0"/>
                  <a:pt x="194" y="16"/>
                  <a:pt x="194" y="37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SV" sz="732">
              <a:latin typeface="+mn-ea"/>
            </a:endParaRPr>
          </a:p>
        </p:txBody>
      </p:sp>
      <p:sp>
        <p:nvSpPr>
          <p:cNvPr id="24" name="Freeform 66">
            <a:extLst>
              <a:ext uri="{FF2B5EF4-FFF2-40B4-BE49-F238E27FC236}">
                <a16:creationId xmlns:a16="http://schemas.microsoft.com/office/drawing/2014/main" id="{60A43066-9616-E149-B72E-8F3FAA0778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76126" y="4087494"/>
            <a:ext cx="15043" cy="25866"/>
          </a:xfrm>
          <a:custGeom>
            <a:avLst/>
            <a:gdLst>
              <a:gd name="T0" fmla="*/ 0 w 14"/>
              <a:gd name="T1" fmla="*/ 7 h 34"/>
              <a:gd name="T2" fmla="*/ 0 w 14"/>
              <a:gd name="T3" fmla="*/ 7 h 34"/>
              <a:gd name="T4" fmla="*/ 0 w 14"/>
              <a:gd name="T5" fmla="*/ 27 h 34"/>
              <a:gd name="T6" fmla="*/ 7 w 14"/>
              <a:gd name="T7" fmla="*/ 33 h 34"/>
              <a:gd name="T8" fmla="*/ 13 w 14"/>
              <a:gd name="T9" fmla="*/ 27 h 34"/>
              <a:gd name="T10" fmla="*/ 13 w 14"/>
              <a:gd name="T11" fmla="*/ 7 h 34"/>
              <a:gd name="T12" fmla="*/ 7 w 14"/>
              <a:gd name="T13" fmla="*/ 0 h 34"/>
              <a:gd name="T14" fmla="*/ 0 w 14"/>
              <a:gd name="T15" fmla="*/ 7 h 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4" h="34">
                <a:moveTo>
                  <a:pt x="0" y="7"/>
                </a:moveTo>
                <a:lnTo>
                  <a:pt x="0" y="7"/>
                </a:lnTo>
                <a:cubicBezTo>
                  <a:pt x="0" y="27"/>
                  <a:pt x="0" y="27"/>
                  <a:pt x="0" y="27"/>
                </a:cubicBezTo>
                <a:cubicBezTo>
                  <a:pt x="0" y="30"/>
                  <a:pt x="3" y="33"/>
                  <a:pt x="7" y="33"/>
                </a:cubicBezTo>
                <a:cubicBezTo>
                  <a:pt x="10" y="33"/>
                  <a:pt x="13" y="30"/>
                  <a:pt x="13" y="27"/>
                </a:cubicBezTo>
                <a:cubicBezTo>
                  <a:pt x="13" y="7"/>
                  <a:pt x="13" y="7"/>
                  <a:pt x="13" y="7"/>
                </a:cubicBezTo>
                <a:cubicBezTo>
                  <a:pt x="13" y="3"/>
                  <a:pt x="10" y="0"/>
                  <a:pt x="7" y="0"/>
                </a:cubicBezTo>
                <a:cubicBezTo>
                  <a:pt x="3" y="0"/>
                  <a:pt x="0" y="3"/>
                  <a:pt x="0" y="7"/>
                </a:cubicBezTo>
              </a:path>
            </a:pathLst>
          </a:custGeom>
          <a:solidFill>
            <a:srgbClr val="222F5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SV" sz="732">
              <a:latin typeface="+mn-ea"/>
            </a:endParaRPr>
          </a:p>
        </p:txBody>
      </p:sp>
      <p:sp>
        <p:nvSpPr>
          <p:cNvPr id="25" name="Freeform 67">
            <a:extLst>
              <a:ext uri="{FF2B5EF4-FFF2-40B4-BE49-F238E27FC236}">
                <a16:creationId xmlns:a16="http://schemas.microsoft.com/office/drawing/2014/main" id="{ACFA3271-D396-EC4C-9F45-FA1E513A62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76126" y="4132760"/>
            <a:ext cx="15043" cy="281295"/>
          </a:xfrm>
          <a:custGeom>
            <a:avLst/>
            <a:gdLst>
              <a:gd name="T0" fmla="*/ 0 w 14"/>
              <a:gd name="T1" fmla="*/ 337 h 385"/>
              <a:gd name="T2" fmla="*/ 0 w 14"/>
              <a:gd name="T3" fmla="*/ 337 h 385"/>
              <a:gd name="T4" fmla="*/ 0 w 14"/>
              <a:gd name="T5" fmla="*/ 377 h 385"/>
              <a:gd name="T6" fmla="*/ 7 w 14"/>
              <a:gd name="T7" fmla="*/ 384 h 385"/>
              <a:gd name="T8" fmla="*/ 13 w 14"/>
              <a:gd name="T9" fmla="*/ 377 h 385"/>
              <a:gd name="T10" fmla="*/ 13 w 14"/>
              <a:gd name="T11" fmla="*/ 337 h 385"/>
              <a:gd name="T12" fmla="*/ 7 w 14"/>
              <a:gd name="T13" fmla="*/ 331 h 385"/>
              <a:gd name="T14" fmla="*/ 0 w 14"/>
              <a:gd name="T15" fmla="*/ 337 h 385"/>
              <a:gd name="T16" fmla="*/ 0 w 14"/>
              <a:gd name="T17" fmla="*/ 254 h 385"/>
              <a:gd name="T18" fmla="*/ 0 w 14"/>
              <a:gd name="T19" fmla="*/ 254 h 385"/>
              <a:gd name="T20" fmla="*/ 0 w 14"/>
              <a:gd name="T21" fmla="*/ 294 h 385"/>
              <a:gd name="T22" fmla="*/ 7 w 14"/>
              <a:gd name="T23" fmla="*/ 301 h 385"/>
              <a:gd name="T24" fmla="*/ 13 w 14"/>
              <a:gd name="T25" fmla="*/ 294 h 385"/>
              <a:gd name="T26" fmla="*/ 13 w 14"/>
              <a:gd name="T27" fmla="*/ 254 h 385"/>
              <a:gd name="T28" fmla="*/ 7 w 14"/>
              <a:gd name="T29" fmla="*/ 247 h 385"/>
              <a:gd name="T30" fmla="*/ 0 w 14"/>
              <a:gd name="T31" fmla="*/ 254 h 385"/>
              <a:gd name="T32" fmla="*/ 0 w 14"/>
              <a:gd name="T33" fmla="*/ 170 h 385"/>
              <a:gd name="T34" fmla="*/ 0 w 14"/>
              <a:gd name="T35" fmla="*/ 170 h 385"/>
              <a:gd name="T36" fmla="*/ 0 w 14"/>
              <a:gd name="T37" fmla="*/ 214 h 385"/>
              <a:gd name="T38" fmla="*/ 7 w 14"/>
              <a:gd name="T39" fmla="*/ 220 h 385"/>
              <a:gd name="T40" fmla="*/ 13 w 14"/>
              <a:gd name="T41" fmla="*/ 214 h 385"/>
              <a:gd name="T42" fmla="*/ 13 w 14"/>
              <a:gd name="T43" fmla="*/ 170 h 385"/>
              <a:gd name="T44" fmla="*/ 7 w 14"/>
              <a:gd name="T45" fmla="*/ 164 h 385"/>
              <a:gd name="T46" fmla="*/ 0 w 14"/>
              <a:gd name="T47" fmla="*/ 170 h 385"/>
              <a:gd name="T48" fmla="*/ 0 w 14"/>
              <a:gd name="T49" fmla="*/ 90 h 385"/>
              <a:gd name="T50" fmla="*/ 0 w 14"/>
              <a:gd name="T51" fmla="*/ 90 h 385"/>
              <a:gd name="T52" fmla="*/ 0 w 14"/>
              <a:gd name="T53" fmla="*/ 130 h 385"/>
              <a:gd name="T54" fmla="*/ 7 w 14"/>
              <a:gd name="T55" fmla="*/ 137 h 385"/>
              <a:gd name="T56" fmla="*/ 13 w 14"/>
              <a:gd name="T57" fmla="*/ 130 h 385"/>
              <a:gd name="T58" fmla="*/ 13 w 14"/>
              <a:gd name="T59" fmla="*/ 90 h 385"/>
              <a:gd name="T60" fmla="*/ 7 w 14"/>
              <a:gd name="T61" fmla="*/ 83 h 385"/>
              <a:gd name="T62" fmla="*/ 0 w 14"/>
              <a:gd name="T63" fmla="*/ 90 h 385"/>
              <a:gd name="T64" fmla="*/ 0 w 14"/>
              <a:gd name="T65" fmla="*/ 7 h 385"/>
              <a:gd name="T66" fmla="*/ 0 w 14"/>
              <a:gd name="T67" fmla="*/ 7 h 385"/>
              <a:gd name="T68" fmla="*/ 0 w 14"/>
              <a:gd name="T69" fmla="*/ 47 h 385"/>
              <a:gd name="T70" fmla="*/ 7 w 14"/>
              <a:gd name="T71" fmla="*/ 53 h 385"/>
              <a:gd name="T72" fmla="*/ 13 w 14"/>
              <a:gd name="T73" fmla="*/ 47 h 385"/>
              <a:gd name="T74" fmla="*/ 13 w 14"/>
              <a:gd name="T75" fmla="*/ 7 h 385"/>
              <a:gd name="T76" fmla="*/ 7 w 14"/>
              <a:gd name="T77" fmla="*/ 0 h 385"/>
              <a:gd name="T78" fmla="*/ 0 w 14"/>
              <a:gd name="T79" fmla="*/ 7 h 3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14" h="385">
                <a:moveTo>
                  <a:pt x="0" y="337"/>
                </a:moveTo>
                <a:lnTo>
                  <a:pt x="0" y="337"/>
                </a:lnTo>
                <a:cubicBezTo>
                  <a:pt x="0" y="377"/>
                  <a:pt x="0" y="377"/>
                  <a:pt x="0" y="377"/>
                </a:cubicBezTo>
                <a:cubicBezTo>
                  <a:pt x="0" y="381"/>
                  <a:pt x="3" y="384"/>
                  <a:pt x="7" y="384"/>
                </a:cubicBezTo>
                <a:cubicBezTo>
                  <a:pt x="10" y="384"/>
                  <a:pt x="13" y="381"/>
                  <a:pt x="13" y="377"/>
                </a:cubicBezTo>
                <a:cubicBezTo>
                  <a:pt x="13" y="337"/>
                  <a:pt x="13" y="337"/>
                  <a:pt x="13" y="337"/>
                </a:cubicBezTo>
                <a:cubicBezTo>
                  <a:pt x="13" y="334"/>
                  <a:pt x="10" y="331"/>
                  <a:pt x="7" y="331"/>
                </a:cubicBezTo>
                <a:cubicBezTo>
                  <a:pt x="3" y="331"/>
                  <a:pt x="0" y="334"/>
                  <a:pt x="0" y="337"/>
                </a:cubicBezTo>
                <a:close/>
                <a:moveTo>
                  <a:pt x="0" y="254"/>
                </a:moveTo>
                <a:lnTo>
                  <a:pt x="0" y="254"/>
                </a:lnTo>
                <a:cubicBezTo>
                  <a:pt x="0" y="294"/>
                  <a:pt x="0" y="294"/>
                  <a:pt x="0" y="294"/>
                </a:cubicBezTo>
                <a:cubicBezTo>
                  <a:pt x="0" y="297"/>
                  <a:pt x="3" y="301"/>
                  <a:pt x="7" y="301"/>
                </a:cubicBezTo>
                <a:cubicBezTo>
                  <a:pt x="10" y="301"/>
                  <a:pt x="13" y="297"/>
                  <a:pt x="13" y="294"/>
                </a:cubicBezTo>
                <a:cubicBezTo>
                  <a:pt x="13" y="254"/>
                  <a:pt x="13" y="254"/>
                  <a:pt x="13" y="254"/>
                </a:cubicBezTo>
                <a:cubicBezTo>
                  <a:pt x="13" y="250"/>
                  <a:pt x="10" y="247"/>
                  <a:pt x="7" y="247"/>
                </a:cubicBezTo>
                <a:cubicBezTo>
                  <a:pt x="3" y="247"/>
                  <a:pt x="0" y="250"/>
                  <a:pt x="0" y="254"/>
                </a:cubicBezTo>
                <a:close/>
                <a:moveTo>
                  <a:pt x="0" y="170"/>
                </a:moveTo>
                <a:lnTo>
                  <a:pt x="0" y="170"/>
                </a:lnTo>
                <a:cubicBezTo>
                  <a:pt x="0" y="214"/>
                  <a:pt x="0" y="214"/>
                  <a:pt x="0" y="214"/>
                </a:cubicBezTo>
                <a:cubicBezTo>
                  <a:pt x="0" y="217"/>
                  <a:pt x="3" y="220"/>
                  <a:pt x="7" y="220"/>
                </a:cubicBezTo>
                <a:cubicBezTo>
                  <a:pt x="10" y="220"/>
                  <a:pt x="13" y="217"/>
                  <a:pt x="13" y="214"/>
                </a:cubicBezTo>
                <a:cubicBezTo>
                  <a:pt x="13" y="170"/>
                  <a:pt x="13" y="170"/>
                  <a:pt x="13" y="170"/>
                </a:cubicBezTo>
                <a:cubicBezTo>
                  <a:pt x="13" y="167"/>
                  <a:pt x="10" y="164"/>
                  <a:pt x="7" y="164"/>
                </a:cubicBezTo>
                <a:cubicBezTo>
                  <a:pt x="3" y="164"/>
                  <a:pt x="0" y="167"/>
                  <a:pt x="0" y="170"/>
                </a:cubicBezTo>
                <a:close/>
                <a:moveTo>
                  <a:pt x="0" y="90"/>
                </a:moveTo>
                <a:lnTo>
                  <a:pt x="0" y="90"/>
                </a:lnTo>
                <a:cubicBezTo>
                  <a:pt x="0" y="130"/>
                  <a:pt x="0" y="130"/>
                  <a:pt x="0" y="130"/>
                </a:cubicBezTo>
                <a:cubicBezTo>
                  <a:pt x="0" y="134"/>
                  <a:pt x="3" y="137"/>
                  <a:pt x="7" y="137"/>
                </a:cubicBezTo>
                <a:cubicBezTo>
                  <a:pt x="10" y="137"/>
                  <a:pt x="13" y="134"/>
                  <a:pt x="13" y="130"/>
                </a:cubicBezTo>
                <a:cubicBezTo>
                  <a:pt x="13" y="90"/>
                  <a:pt x="13" y="90"/>
                  <a:pt x="13" y="90"/>
                </a:cubicBezTo>
                <a:cubicBezTo>
                  <a:pt x="13" y="87"/>
                  <a:pt x="10" y="83"/>
                  <a:pt x="7" y="83"/>
                </a:cubicBezTo>
                <a:cubicBezTo>
                  <a:pt x="3" y="83"/>
                  <a:pt x="0" y="87"/>
                  <a:pt x="0" y="90"/>
                </a:cubicBezTo>
                <a:close/>
                <a:moveTo>
                  <a:pt x="0" y="7"/>
                </a:moveTo>
                <a:lnTo>
                  <a:pt x="0" y="7"/>
                </a:lnTo>
                <a:cubicBezTo>
                  <a:pt x="0" y="47"/>
                  <a:pt x="0" y="47"/>
                  <a:pt x="0" y="47"/>
                </a:cubicBezTo>
                <a:cubicBezTo>
                  <a:pt x="0" y="50"/>
                  <a:pt x="3" y="53"/>
                  <a:pt x="7" y="53"/>
                </a:cubicBezTo>
                <a:cubicBezTo>
                  <a:pt x="10" y="53"/>
                  <a:pt x="13" y="50"/>
                  <a:pt x="13" y="47"/>
                </a:cubicBezTo>
                <a:cubicBezTo>
                  <a:pt x="13" y="7"/>
                  <a:pt x="13" y="7"/>
                  <a:pt x="13" y="7"/>
                </a:cubicBezTo>
                <a:cubicBezTo>
                  <a:pt x="13" y="3"/>
                  <a:pt x="10" y="0"/>
                  <a:pt x="7" y="0"/>
                </a:cubicBezTo>
                <a:cubicBezTo>
                  <a:pt x="3" y="0"/>
                  <a:pt x="0" y="3"/>
                  <a:pt x="0" y="7"/>
                </a:cubicBezTo>
                <a:close/>
              </a:path>
            </a:pathLst>
          </a:custGeom>
          <a:solidFill>
            <a:srgbClr val="222F5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SV" sz="732">
              <a:latin typeface="+mn-ea"/>
            </a:endParaRPr>
          </a:p>
        </p:txBody>
      </p:sp>
      <p:sp>
        <p:nvSpPr>
          <p:cNvPr id="26" name="Freeform 68">
            <a:extLst>
              <a:ext uri="{FF2B5EF4-FFF2-40B4-BE49-F238E27FC236}">
                <a16:creationId xmlns:a16="http://schemas.microsoft.com/office/drawing/2014/main" id="{D4203CD9-7BD5-1E47-AB7C-DB3449B42C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76126" y="4433455"/>
            <a:ext cx="15043" cy="25866"/>
          </a:xfrm>
          <a:custGeom>
            <a:avLst/>
            <a:gdLst>
              <a:gd name="T0" fmla="*/ 0 w 14"/>
              <a:gd name="T1" fmla="*/ 6 h 34"/>
              <a:gd name="T2" fmla="*/ 0 w 14"/>
              <a:gd name="T3" fmla="*/ 6 h 34"/>
              <a:gd name="T4" fmla="*/ 0 w 14"/>
              <a:gd name="T5" fmla="*/ 27 h 34"/>
              <a:gd name="T6" fmla="*/ 7 w 14"/>
              <a:gd name="T7" fmla="*/ 33 h 34"/>
              <a:gd name="T8" fmla="*/ 13 w 14"/>
              <a:gd name="T9" fmla="*/ 27 h 34"/>
              <a:gd name="T10" fmla="*/ 13 w 14"/>
              <a:gd name="T11" fmla="*/ 6 h 34"/>
              <a:gd name="T12" fmla="*/ 7 w 14"/>
              <a:gd name="T13" fmla="*/ 0 h 34"/>
              <a:gd name="T14" fmla="*/ 0 w 14"/>
              <a:gd name="T15" fmla="*/ 6 h 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4" h="34">
                <a:moveTo>
                  <a:pt x="0" y="6"/>
                </a:moveTo>
                <a:lnTo>
                  <a:pt x="0" y="6"/>
                </a:lnTo>
                <a:cubicBezTo>
                  <a:pt x="0" y="27"/>
                  <a:pt x="0" y="27"/>
                  <a:pt x="0" y="27"/>
                </a:cubicBezTo>
                <a:cubicBezTo>
                  <a:pt x="0" y="30"/>
                  <a:pt x="3" y="33"/>
                  <a:pt x="7" y="33"/>
                </a:cubicBezTo>
                <a:cubicBezTo>
                  <a:pt x="10" y="33"/>
                  <a:pt x="13" y="30"/>
                  <a:pt x="13" y="27"/>
                </a:cubicBezTo>
                <a:cubicBezTo>
                  <a:pt x="13" y="6"/>
                  <a:pt x="13" y="6"/>
                  <a:pt x="13" y="6"/>
                </a:cubicBezTo>
                <a:cubicBezTo>
                  <a:pt x="13" y="3"/>
                  <a:pt x="10" y="0"/>
                  <a:pt x="7" y="0"/>
                </a:cubicBezTo>
                <a:cubicBezTo>
                  <a:pt x="3" y="0"/>
                  <a:pt x="0" y="3"/>
                  <a:pt x="0" y="6"/>
                </a:cubicBezTo>
              </a:path>
            </a:pathLst>
          </a:custGeom>
          <a:solidFill>
            <a:srgbClr val="222F5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SV" sz="732">
              <a:latin typeface="+mn-ea"/>
            </a:endParaRPr>
          </a:p>
        </p:txBody>
      </p:sp>
      <p:sp>
        <p:nvSpPr>
          <p:cNvPr id="27" name="Freeform 69">
            <a:extLst>
              <a:ext uri="{FF2B5EF4-FFF2-40B4-BE49-F238E27FC236}">
                <a16:creationId xmlns:a16="http://schemas.microsoft.com/office/drawing/2014/main" id="{2C23337A-0095-1043-9C45-2251F05890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42246" y="3298571"/>
            <a:ext cx="1303603" cy="795390"/>
          </a:xfrm>
          <a:custGeom>
            <a:avLst/>
            <a:gdLst>
              <a:gd name="T0" fmla="*/ 949 w 950"/>
              <a:gd name="T1" fmla="*/ 882 h 1084"/>
              <a:gd name="T2" fmla="*/ 475 w 950"/>
              <a:gd name="T3" fmla="*/ 1083 h 1084"/>
              <a:gd name="T4" fmla="*/ 0 w 950"/>
              <a:gd name="T5" fmla="*/ 882 h 1084"/>
              <a:gd name="T6" fmla="*/ 0 w 950"/>
              <a:gd name="T7" fmla="*/ 0 h 1084"/>
              <a:gd name="T8" fmla="*/ 949 w 950"/>
              <a:gd name="T9" fmla="*/ 0 h 1084"/>
              <a:gd name="T10" fmla="*/ 949 w 950"/>
              <a:gd name="T11" fmla="*/ 882 h 10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950" h="1084">
                <a:moveTo>
                  <a:pt x="949" y="882"/>
                </a:moveTo>
                <a:lnTo>
                  <a:pt x="475" y="1083"/>
                </a:lnTo>
                <a:lnTo>
                  <a:pt x="0" y="882"/>
                </a:lnTo>
                <a:lnTo>
                  <a:pt x="0" y="0"/>
                </a:lnTo>
                <a:lnTo>
                  <a:pt x="949" y="0"/>
                </a:lnTo>
                <a:lnTo>
                  <a:pt x="949" y="882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SV" sz="732">
              <a:latin typeface="+mn-ea"/>
            </a:endParaRPr>
          </a:p>
        </p:txBody>
      </p:sp>
      <p:sp>
        <p:nvSpPr>
          <p:cNvPr id="28" name="Freeform 70">
            <a:extLst>
              <a:ext uri="{FF2B5EF4-FFF2-40B4-BE49-F238E27FC236}">
                <a16:creationId xmlns:a16="http://schemas.microsoft.com/office/drawing/2014/main" id="{B0040B45-C65C-B445-B398-01C22024CF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42246" y="3298571"/>
            <a:ext cx="1303603" cy="303182"/>
          </a:xfrm>
          <a:custGeom>
            <a:avLst/>
            <a:gdLst>
              <a:gd name="T0" fmla="*/ 0 w 950"/>
              <a:gd name="T1" fmla="*/ 231 h 232"/>
              <a:gd name="T2" fmla="*/ 0 w 950"/>
              <a:gd name="T3" fmla="*/ 0 h 232"/>
              <a:gd name="T4" fmla="*/ 949 w 950"/>
              <a:gd name="T5" fmla="*/ 0 h 232"/>
              <a:gd name="T6" fmla="*/ 949 w 950"/>
              <a:gd name="T7" fmla="*/ 231 h 232"/>
              <a:gd name="T8" fmla="*/ 0 w 950"/>
              <a:gd name="T9" fmla="*/ 231 h 2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50" h="232">
                <a:moveTo>
                  <a:pt x="0" y="231"/>
                </a:moveTo>
                <a:lnTo>
                  <a:pt x="0" y="0"/>
                </a:lnTo>
                <a:lnTo>
                  <a:pt x="949" y="0"/>
                </a:lnTo>
                <a:lnTo>
                  <a:pt x="949" y="231"/>
                </a:lnTo>
                <a:lnTo>
                  <a:pt x="0" y="231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SV" sz="732" i="1">
              <a:latin typeface="+mn-ea"/>
            </a:endParaRPr>
          </a:p>
        </p:txBody>
      </p:sp>
      <p:sp>
        <p:nvSpPr>
          <p:cNvPr id="31" name="Freeform 73">
            <a:extLst>
              <a:ext uri="{FF2B5EF4-FFF2-40B4-BE49-F238E27FC236}">
                <a16:creationId xmlns:a16="http://schemas.microsoft.com/office/drawing/2014/main" id="{C74C901C-9BE4-954A-B0A6-7ABCDAF34B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24290" y="3296193"/>
            <a:ext cx="220610" cy="58199"/>
          </a:xfrm>
          <a:custGeom>
            <a:avLst/>
            <a:gdLst>
              <a:gd name="T0" fmla="*/ 193 w 194"/>
              <a:gd name="T1" fmla="*/ 37 h 78"/>
              <a:gd name="T2" fmla="*/ 193 w 194"/>
              <a:gd name="T3" fmla="*/ 37 h 78"/>
              <a:gd name="T4" fmla="*/ 97 w 194"/>
              <a:gd name="T5" fmla="*/ 77 h 78"/>
              <a:gd name="T6" fmla="*/ 0 w 194"/>
              <a:gd name="T7" fmla="*/ 37 h 78"/>
              <a:gd name="T8" fmla="*/ 97 w 194"/>
              <a:gd name="T9" fmla="*/ 0 h 78"/>
              <a:gd name="T10" fmla="*/ 193 w 194"/>
              <a:gd name="T11" fmla="*/ 37 h 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94" h="78">
                <a:moveTo>
                  <a:pt x="193" y="37"/>
                </a:moveTo>
                <a:lnTo>
                  <a:pt x="193" y="37"/>
                </a:lnTo>
                <a:cubicBezTo>
                  <a:pt x="193" y="60"/>
                  <a:pt x="150" y="77"/>
                  <a:pt x="97" y="77"/>
                </a:cubicBezTo>
                <a:cubicBezTo>
                  <a:pt x="43" y="77"/>
                  <a:pt x="0" y="60"/>
                  <a:pt x="0" y="37"/>
                </a:cubicBezTo>
                <a:cubicBezTo>
                  <a:pt x="0" y="17"/>
                  <a:pt x="43" y="0"/>
                  <a:pt x="97" y="0"/>
                </a:cubicBezTo>
                <a:cubicBezTo>
                  <a:pt x="150" y="0"/>
                  <a:pt x="193" y="17"/>
                  <a:pt x="193" y="37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SV" sz="732">
              <a:latin typeface="+mn-ea"/>
            </a:endParaRPr>
          </a:p>
        </p:txBody>
      </p:sp>
      <p:sp>
        <p:nvSpPr>
          <p:cNvPr id="32" name="Freeform 74">
            <a:extLst>
              <a:ext uri="{FF2B5EF4-FFF2-40B4-BE49-F238E27FC236}">
                <a16:creationId xmlns:a16="http://schemas.microsoft.com/office/drawing/2014/main" id="{7EC3C3BB-1245-7B4B-9C7A-74EA318FB5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24567" y="2950232"/>
            <a:ext cx="15040" cy="25866"/>
          </a:xfrm>
          <a:custGeom>
            <a:avLst/>
            <a:gdLst>
              <a:gd name="T0" fmla="*/ 0 w 14"/>
              <a:gd name="T1" fmla="*/ 7 h 35"/>
              <a:gd name="T2" fmla="*/ 0 w 14"/>
              <a:gd name="T3" fmla="*/ 7 h 35"/>
              <a:gd name="T4" fmla="*/ 0 w 14"/>
              <a:gd name="T5" fmla="*/ 27 h 35"/>
              <a:gd name="T6" fmla="*/ 7 w 14"/>
              <a:gd name="T7" fmla="*/ 34 h 35"/>
              <a:gd name="T8" fmla="*/ 13 w 14"/>
              <a:gd name="T9" fmla="*/ 27 h 35"/>
              <a:gd name="T10" fmla="*/ 13 w 14"/>
              <a:gd name="T11" fmla="*/ 7 h 35"/>
              <a:gd name="T12" fmla="*/ 7 w 14"/>
              <a:gd name="T13" fmla="*/ 0 h 35"/>
              <a:gd name="T14" fmla="*/ 0 w 14"/>
              <a:gd name="T15" fmla="*/ 7 h 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4" h="35">
                <a:moveTo>
                  <a:pt x="0" y="7"/>
                </a:moveTo>
                <a:lnTo>
                  <a:pt x="0" y="7"/>
                </a:lnTo>
                <a:cubicBezTo>
                  <a:pt x="0" y="27"/>
                  <a:pt x="0" y="27"/>
                  <a:pt x="0" y="27"/>
                </a:cubicBezTo>
                <a:cubicBezTo>
                  <a:pt x="0" y="30"/>
                  <a:pt x="3" y="34"/>
                  <a:pt x="7" y="34"/>
                </a:cubicBezTo>
                <a:cubicBezTo>
                  <a:pt x="10" y="34"/>
                  <a:pt x="13" y="30"/>
                  <a:pt x="13" y="27"/>
                </a:cubicBezTo>
                <a:cubicBezTo>
                  <a:pt x="13" y="7"/>
                  <a:pt x="13" y="7"/>
                  <a:pt x="13" y="7"/>
                </a:cubicBezTo>
                <a:cubicBezTo>
                  <a:pt x="13" y="3"/>
                  <a:pt x="10" y="0"/>
                  <a:pt x="7" y="0"/>
                </a:cubicBezTo>
                <a:cubicBezTo>
                  <a:pt x="3" y="0"/>
                  <a:pt x="0" y="3"/>
                  <a:pt x="0" y="7"/>
                </a:cubicBezTo>
              </a:path>
            </a:pathLst>
          </a:custGeom>
          <a:solidFill>
            <a:srgbClr val="222F5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SV" sz="732">
              <a:latin typeface="+mn-ea"/>
            </a:endParaRPr>
          </a:p>
        </p:txBody>
      </p:sp>
      <p:sp>
        <p:nvSpPr>
          <p:cNvPr id="33" name="Freeform 75">
            <a:extLst>
              <a:ext uri="{FF2B5EF4-FFF2-40B4-BE49-F238E27FC236}">
                <a16:creationId xmlns:a16="http://schemas.microsoft.com/office/drawing/2014/main" id="{844DA299-96B5-BC47-B519-0C4FF33D74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24567" y="2995498"/>
            <a:ext cx="15040" cy="281295"/>
          </a:xfrm>
          <a:custGeom>
            <a:avLst/>
            <a:gdLst>
              <a:gd name="T0" fmla="*/ 0 w 14"/>
              <a:gd name="T1" fmla="*/ 334 h 385"/>
              <a:gd name="T2" fmla="*/ 0 w 14"/>
              <a:gd name="T3" fmla="*/ 334 h 385"/>
              <a:gd name="T4" fmla="*/ 0 w 14"/>
              <a:gd name="T5" fmla="*/ 378 h 385"/>
              <a:gd name="T6" fmla="*/ 7 w 14"/>
              <a:gd name="T7" fmla="*/ 384 h 385"/>
              <a:gd name="T8" fmla="*/ 13 w 14"/>
              <a:gd name="T9" fmla="*/ 378 h 385"/>
              <a:gd name="T10" fmla="*/ 13 w 14"/>
              <a:gd name="T11" fmla="*/ 334 h 385"/>
              <a:gd name="T12" fmla="*/ 7 w 14"/>
              <a:gd name="T13" fmla="*/ 331 h 385"/>
              <a:gd name="T14" fmla="*/ 0 w 14"/>
              <a:gd name="T15" fmla="*/ 334 h 385"/>
              <a:gd name="T16" fmla="*/ 0 w 14"/>
              <a:gd name="T17" fmla="*/ 254 h 385"/>
              <a:gd name="T18" fmla="*/ 0 w 14"/>
              <a:gd name="T19" fmla="*/ 254 h 385"/>
              <a:gd name="T20" fmla="*/ 0 w 14"/>
              <a:gd name="T21" fmla="*/ 294 h 385"/>
              <a:gd name="T22" fmla="*/ 7 w 14"/>
              <a:gd name="T23" fmla="*/ 301 h 385"/>
              <a:gd name="T24" fmla="*/ 13 w 14"/>
              <a:gd name="T25" fmla="*/ 294 h 385"/>
              <a:gd name="T26" fmla="*/ 13 w 14"/>
              <a:gd name="T27" fmla="*/ 254 h 385"/>
              <a:gd name="T28" fmla="*/ 7 w 14"/>
              <a:gd name="T29" fmla="*/ 247 h 385"/>
              <a:gd name="T30" fmla="*/ 0 w 14"/>
              <a:gd name="T31" fmla="*/ 254 h 385"/>
              <a:gd name="T32" fmla="*/ 0 w 14"/>
              <a:gd name="T33" fmla="*/ 171 h 385"/>
              <a:gd name="T34" fmla="*/ 0 w 14"/>
              <a:gd name="T35" fmla="*/ 171 h 385"/>
              <a:gd name="T36" fmla="*/ 0 w 14"/>
              <a:gd name="T37" fmla="*/ 214 h 385"/>
              <a:gd name="T38" fmla="*/ 7 w 14"/>
              <a:gd name="T39" fmla="*/ 217 h 385"/>
              <a:gd name="T40" fmla="*/ 13 w 14"/>
              <a:gd name="T41" fmla="*/ 214 h 385"/>
              <a:gd name="T42" fmla="*/ 13 w 14"/>
              <a:gd name="T43" fmla="*/ 171 h 385"/>
              <a:gd name="T44" fmla="*/ 7 w 14"/>
              <a:gd name="T45" fmla="*/ 164 h 385"/>
              <a:gd name="T46" fmla="*/ 0 w 14"/>
              <a:gd name="T47" fmla="*/ 171 h 385"/>
              <a:gd name="T48" fmla="*/ 0 w 14"/>
              <a:gd name="T49" fmla="*/ 90 h 385"/>
              <a:gd name="T50" fmla="*/ 0 w 14"/>
              <a:gd name="T51" fmla="*/ 90 h 385"/>
              <a:gd name="T52" fmla="*/ 0 w 14"/>
              <a:gd name="T53" fmla="*/ 130 h 385"/>
              <a:gd name="T54" fmla="*/ 7 w 14"/>
              <a:gd name="T55" fmla="*/ 137 h 385"/>
              <a:gd name="T56" fmla="*/ 13 w 14"/>
              <a:gd name="T57" fmla="*/ 130 h 385"/>
              <a:gd name="T58" fmla="*/ 13 w 14"/>
              <a:gd name="T59" fmla="*/ 90 h 385"/>
              <a:gd name="T60" fmla="*/ 7 w 14"/>
              <a:gd name="T61" fmla="*/ 84 h 385"/>
              <a:gd name="T62" fmla="*/ 0 w 14"/>
              <a:gd name="T63" fmla="*/ 90 h 385"/>
              <a:gd name="T64" fmla="*/ 0 w 14"/>
              <a:gd name="T65" fmla="*/ 7 h 385"/>
              <a:gd name="T66" fmla="*/ 0 w 14"/>
              <a:gd name="T67" fmla="*/ 7 h 385"/>
              <a:gd name="T68" fmla="*/ 0 w 14"/>
              <a:gd name="T69" fmla="*/ 47 h 385"/>
              <a:gd name="T70" fmla="*/ 7 w 14"/>
              <a:gd name="T71" fmla="*/ 54 h 385"/>
              <a:gd name="T72" fmla="*/ 13 w 14"/>
              <a:gd name="T73" fmla="*/ 47 h 385"/>
              <a:gd name="T74" fmla="*/ 13 w 14"/>
              <a:gd name="T75" fmla="*/ 7 h 385"/>
              <a:gd name="T76" fmla="*/ 7 w 14"/>
              <a:gd name="T77" fmla="*/ 0 h 385"/>
              <a:gd name="T78" fmla="*/ 0 w 14"/>
              <a:gd name="T79" fmla="*/ 7 h 3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14" h="385">
                <a:moveTo>
                  <a:pt x="0" y="334"/>
                </a:moveTo>
                <a:lnTo>
                  <a:pt x="0" y="334"/>
                </a:lnTo>
                <a:cubicBezTo>
                  <a:pt x="0" y="378"/>
                  <a:pt x="0" y="378"/>
                  <a:pt x="0" y="378"/>
                </a:cubicBezTo>
                <a:cubicBezTo>
                  <a:pt x="0" y="381"/>
                  <a:pt x="3" y="384"/>
                  <a:pt x="7" y="384"/>
                </a:cubicBezTo>
                <a:cubicBezTo>
                  <a:pt x="10" y="384"/>
                  <a:pt x="13" y="381"/>
                  <a:pt x="13" y="378"/>
                </a:cubicBezTo>
                <a:cubicBezTo>
                  <a:pt x="13" y="334"/>
                  <a:pt x="13" y="334"/>
                  <a:pt x="13" y="334"/>
                </a:cubicBezTo>
                <a:cubicBezTo>
                  <a:pt x="13" y="331"/>
                  <a:pt x="10" y="331"/>
                  <a:pt x="7" y="331"/>
                </a:cubicBezTo>
                <a:cubicBezTo>
                  <a:pt x="3" y="331"/>
                  <a:pt x="0" y="331"/>
                  <a:pt x="0" y="334"/>
                </a:cubicBezTo>
                <a:close/>
                <a:moveTo>
                  <a:pt x="0" y="254"/>
                </a:moveTo>
                <a:lnTo>
                  <a:pt x="0" y="254"/>
                </a:lnTo>
                <a:cubicBezTo>
                  <a:pt x="0" y="294"/>
                  <a:pt x="0" y="294"/>
                  <a:pt x="0" y="294"/>
                </a:cubicBezTo>
                <a:cubicBezTo>
                  <a:pt x="0" y="297"/>
                  <a:pt x="3" y="301"/>
                  <a:pt x="7" y="301"/>
                </a:cubicBezTo>
                <a:cubicBezTo>
                  <a:pt x="10" y="301"/>
                  <a:pt x="13" y="297"/>
                  <a:pt x="13" y="294"/>
                </a:cubicBezTo>
                <a:cubicBezTo>
                  <a:pt x="13" y="254"/>
                  <a:pt x="13" y="254"/>
                  <a:pt x="13" y="254"/>
                </a:cubicBezTo>
                <a:cubicBezTo>
                  <a:pt x="13" y="251"/>
                  <a:pt x="10" y="247"/>
                  <a:pt x="7" y="247"/>
                </a:cubicBezTo>
                <a:cubicBezTo>
                  <a:pt x="3" y="247"/>
                  <a:pt x="0" y="251"/>
                  <a:pt x="0" y="254"/>
                </a:cubicBezTo>
                <a:close/>
                <a:moveTo>
                  <a:pt x="0" y="171"/>
                </a:moveTo>
                <a:lnTo>
                  <a:pt x="0" y="171"/>
                </a:lnTo>
                <a:cubicBezTo>
                  <a:pt x="0" y="214"/>
                  <a:pt x="0" y="214"/>
                  <a:pt x="0" y="214"/>
                </a:cubicBezTo>
                <a:cubicBezTo>
                  <a:pt x="0" y="217"/>
                  <a:pt x="3" y="217"/>
                  <a:pt x="7" y="217"/>
                </a:cubicBezTo>
                <a:cubicBezTo>
                  <a:pt x="10" y="217"/>
                  <a:pt x="13" y="217"/>
                  <a:pt x="13" y="214"/>
                </a:cubicBezTo>
                <a:cubicBezTo>
                  <a:pt x="13" y="171"/>
                  <a:pt x="13" y="171"/>
                  <a:pt x="13" y="171"/>
                </a:cubicBezTo>
                <a:cubicBezTo>
                  <a:pt x="13" y="167"/>
                  <a:pt x="10" y="164"/>
                  <a:pt x="7" y="164"/>
                </a:cubicBezTo>
                <a:cubicBezTo>
                  <a:pt x="3" y="164"/>
                  <a:pt x="0" y="167"/>
                  <a:pt x="0" y="171"/>
                </a:cubicBezTo>
                <a:close/>
                <a:moveTo>
                  <a:pt x="0" y="90"/>
                </a:moveTo>
                <a:lnTo>
                  <a:pt x="0" y="90"/>
                </a:lnTo>
                <a:cubicBezTo>
                  <a:pt x="0" y="130"/>
                  <a:pt x="0" y="130"/>
                  <a:pt x="0" y="130"/>
                </a:cubicBezTo>
                <a:cubicBezTo>
                  <a:pt x="0" y="134"/>
                  <a:pt x="3" y="137"/>
                  <a:pt x="7" y="137"/>
                </a:cubicBezTo>
                <a:cubicBezTo>
                  <a:pt x="10" y="137"/>
                  <a:pt x="13" y="134"/>
                  <a:pt x="13" y="130"/>
                </a:cubicBezTo>
                <a:cubicBezTo>
                  <a:pt x="13" y="90"/>
                  <a:pt x="13" y="90"/>
                  <a:pt x="13" y="90"/>
                </a:cubicBezTo>
                <a:cubicBezTo>
                  <a:pt x="13" y="87"/>
                  <a:pt x="10" y="84"/>
                  <a:pt x="7" y="84"/>
                </a:cubicBezTo>
                <a:cubicBezTo>
                  <a:pt x="3" y="84"/>
                  <a:pt x="0" y="87"/>
                  <a:pt x="0" y="90"/>
                </a:cubicBezTo>
                <a:close/>
                <a:moveTo>
                  <a:pt x="0" y="7"/>
                </a:moveTo>
                <a:lnTo>
                  <a:pt x="0" y="7"/>
                </a:lnTo>
                <a:cubicBezTo>
                  <a:pt x="0" y="47"/>
                  <a:pt x="0" y="47"/>
                  <a:pt x="0" y="47"/>
                </a:cubicBezTo>
                <a:cubicBezTo>
                  <a:pt x="0" y="50"/>
                  <a:pt x="3" y="54"/>
                  <a:pt x="7" y="54"/>
                </a:cubicBezTo>
                <a:cubicBezTo>
                  <a:pt x="10" y="54"/>
                  <a:pt x="13" y="50"/>
                  <a:pt x="13" y="47"/>
                </a:cubicBezTo>
                <a:cubicBezTo>
                  <a:pt x="13" y="7"/>
                  <a:pt x="13" y="7"/>
                  <a:pt x="13" y="7"/>
                </a:cubicBezTo>
                <a:cubicBezTo>
                  <a:pt x="13" y="4"/>
                  <a:pt x="10" y="0"/>
                  <a:pt x="7" y="0"/>
                </a:cubicBezTo>
                <a:cubicBezTo>
                  <a:pt x="3" y="0"/>
                  <a:pt x="0" y="4"/>
                  <a:pt x="0" y="7"/>
                </a:cubicBezTo>
                <a:close/>
              </a:path>
            </a:pathLst>
          </a:custGeom>
          <a:solidFill>
            <a:srgbClr val="222F5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SV" sz="732">
              <a:latin typeface="+mn-ea"/>
            </a:endParaRPr>
          </a:p>
        </p:txBody>
      </p:sp>
      <p:sp>
        <p:nvSpPr>
          <p:cNvPr id="34" name="Freeform 76">
            <a:extLst>
              <a:ext uri="{FF2B5EF4-FFF2-40B4-BE49-F238E27FC236}">
                <a16:creationId xmlns:a16="http://schemas.microsoft.com/office/drawing/2014/main" id="{04D8A378-AFAE-3344-8241-4E5760CE1D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24567" y="3220337"/>
            <a:ext cx="15040" cy="25866"/>
          </a:xfrm>
          <a:custGeom>
            <a:avLst/>
            <a:gdLst>
              <a:gd name="T0" fmla="*/ 0 w 14"/>
              <a:gd name="T1" fmla="*/ 7 h 34"/>
              <a:gd name="T2" fmla="*/ 0 w 14"/>
              <a:gd name="T3" fmla="*/ 7 h 34"/>
              <a:gd name="T4" fmla="*/ 0 w 14"/>
              <a:gd name="T5" fmla="*/ 27 h 34"/>
              <a:gd name="T6" fmla="*/ 7 w 14"/>
              <a:gd name="T7" fmla="*/ 33 h 34"/>
              <a:gd name="T8" fmla="*/ 13 w 14"/>
              <a:gd name="T9" fmla="*/ 27 h 34"/>
              <a:gd name="T10" fmla="*/ 13 w 14"/>
              <a:gd name="T11" fmla="*/ 7 h 34"/>
              <a:gd name="T12" fmla="*/ 7 w 14"/>
              <a:gd name="T13" fmla="*/ 0 h 34"/>
              <a:gd name="T14" fmla="*/ 0 w 14"/>
              <a:gd name="T15" fmla="*/ 7 h 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4" h="34">
                <a:moveTo>
                  <a:pt x="0" y="7"/>
                </a:moveTo>
                <a:lnTo>
                  <a:pt x="0" y="7"/>
                </a:lnTo>
                <a:cubicBezTo>
                  <a:pt x="0" y="27"/>
                  <a:pt x="0" y="27"/>
                  <a:pt x="0" y="27"/>
                </a:cubicBezTo>
                <a:cubicBezTo>
                  <a:pt x="0" y="30"/>
                  <a:pt x="3" y="33"/>
                  <a:pt x="7" y="33"/>
                </a:cubicBezTo>
                <a:cubicBezTo>
                  <a:pt x="10" y="33"/>
                  <a:pt x="13" y="30"/>
                  <a:pt x="13" y="27"/>
                </a:cubicBezTo>
                <a:cubicBezTo>
                  <a:pt x="13" y="7"/>
                  <a:pt x="13" y="7"/>
                  <a:pt x="13" y="7"/>
                </a:cubicBezTo>
                <a:cubicBezTo>
                  <a:pt x="13" y="3"/>
                  <a:pt x="10" y="0"/>
                  <a:pt x="7" y="0"/>
                </a:cubicBezTo>
                <a:cubicBezTo>
                  <a:pt x="3" y="0"/>
                  <a:pt x="0" y="3"/>
                  <a:pt x="0" y="7"/>
                </a:cubicBezTo>
              </a:path>
            </a:pathLst>
          </a:custGeom>
          <a:solidFill>
            <a:srgbClr val="222F5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SV" sz="732">
              <a:latin typeface="+mn-ea"/>
            </a:endParaRPr>
          </a:p>
        </p:txBody>
      </p:sp>
      <p:sp>
        <p:nvSpPr>
          <p:cNvPr id="35" name="Freeform 77">
            <a:extLst>
              <a:ext uri="{FF2B5EF4-FFF2-40B4-BE49-F238E27FC236}">
                <a16:creationId xmlns:a16="http://schemas.microsoft.com/office/drawing/2014/main" id="{CF9CF721-FFFD-9640-BC27-361FC4A239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0891" y="2164541"/>
            <a:ext cx="1387268" cy="795390"/>
          </a:xfrm>
          <a:custGeom>
            <a:avLst/>
            <a:gdLst>
              <a:gd name="T0" fmla="*/ 949 w 950"/>
              <a:gd name="T1" fmla="*/ 881 h 1083"/>
              <a:gd name="T2" fmla="*/ 475 w 950"/>
              <a:gd name="T3" fmla="*/ 1082 h 1083"/>
              <a:gd name="T4" fmla="*/ 0 w 950"/>
              <a:gd name="T5" fmla="*/ 881 h 1083"/>
              <a:gd name="T6" fmla="*/ 0 w 950"/>
              <a:gd name="T7" fmla="*/ 0 h 1083"/>
              <a:gd name="T8" fmla="*/ 949 w 950"/>
              <a:gd name="T9" fmla="*/ 0 h 1083"/>
              <a:gd name="T10" fmla="*/ 949 w 950"/>
              <a:gd name="T11" fmla="*/ 881 h 10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950" h="1083">
                <a:moveTo>
                  <a:pt x="949" y="881"/>
                </a:moveTo>
                <a:lnTo>
                  <a:pt x="475" y="1082"/>
                </a:lnTo>
                <a:lnTo>
                  <a:pt x="0" y="881"/>
                </a:lnTo>
                <a:lnTo>
                  <a:pt x="0" y="0"/>
                </a:lnTo>
                <a:lnTo>
                  <a:pt x="949" y="0"/>
                </a:lnTo>
                <a:lnTo>
                  <a:pt x="949" y="881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SV" sz="732">
              <a:latin typeface="+mn-ea"/>
            </a:endParaRPr>
          </a:p>
        </p:txBody>
      </p:sp>
      <p:sp>
        <p:nvSpPr>
          <p:cNvPr id="36" name="Freeform 78">
            <a:extLst>
              <a:ext uri="{FF2B5EF4-FFF2-40B4-BE49-F238E27FC236}">
                <a16:creationId xmlns:a16="http://schemas.microsoft.com/office/drawing/2014/main" id="{4DCD4834-C1FD-3E48-9FCF-84E35C8484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0891" y="2164541"/>
            <a:ext cx="1387268" cy="297463"/>
          </a:xfrm>
          <a:custGeom>
            <a:avLst/>
            <a:gdLst>
              <a:gd name="T0" fmla="*/ 0 w 950"/>
              <a:gd name="T1" fmla="*/ 230 h 231"/>
              <a:gd name="T2" fmla="*/ 0 w 950"/>
              <a:gd name="T3" fmla="*/ 0 h 231"/>
              <a:gd name="T4" fmla="*/ 949 w 950"/>
              <a:gd name="T5" fmla="*/ 0 h 231"/>
              <a:gd name="T6" fmla="*/ 949 w 950"/>
              <a:gd name="T7" fmla="*/ 230 h 231"/>
              <a:gd name="T8" fmla="*/ 0 w 950"/>
              <a:gd name="T9" fmla="*/ 230 h 2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50" h="231">
                <a:moveTo>
                  <a:pt x="0" y="230"/>
                </a:moveTo>
                <a:lnTo>
                  <a:pt x="0" y="0"/>
                </a:lnTo>
                <a:lnTo>
                  <a:pt x="949" y="0"/>
                </a:lnTo>
                <a:lnTo>
                  <a:pt x="949" y="230"/>
                </a:lnTo>
                <a:lnTo>
                  <a:pt x="0" y="230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SV" sz="1400" i="1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9" name="Freeform 81">
            <a:extLst>
              <a:ext uri="{FF2B5EF4-FFF2-40B4-BE49-F238E27FC236}">
                <a16:creationId xmlns:a16="http://schemas.microsoft.com/office/drawing/2014/main" id="{72F58B68-3293-4343-8445-FDB25A40C6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76748" y="3742846"/>
            <a:ext cx="225625" cy="58199"/>
          </a:xfrm>
          <a:custGeom>
            <a:avLst/>
            <a:gdLst>
              <a:gd name="T0" fmla="*/ 197 w 198"/>
              <a:gd name="T1" fmla="*/ 36 h 78"/>
              <a:gd name="T2" fmla="*/ 197 w 198"/>
              <a:gd name="T3" fmla="*/ 36 h 78"/>
              <a:gd name="T4" fmla="*/ 101 w 198"/>
              <a:gd name="T5" fmla="*/ 77 h 78"/>
              <a:gd name="T6" fmla="*/ 0 w 198"/>
              <a:gd name="T7" fmla="*/ 36 h 78"/>
              <a:gd name="T8" fmla="*/ 101 w 198"/>
              <a:gd name="T9" fmla="*/ 0 h 78"/>
              <a:gd name="T10" fmla="*/ 197 w 198"/>
              <a:gd name="T11" fmla="*/ 36 h 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98" h="78">
                <a:moveTo>
                  <a:pt x="197" y="36"/>
                </a:moveTo>
                <a:lnTo>
                  <a:pt x="197" y="36"/>
                </a:lnTo>
                <a:cubicBezTo>
                  <a:pt x="197" y="57"/>
                  <a:pt x="154" y="77"/>
                  <a:pt x="101" y="77"/>
                </a:cubicBezTo>
                <a:cubicBezTo>
                  <a:pt x="44" y="77"/>
                  <a:pt x="0" y="57"/>
                  <a:pt x="0" y="36"/>
                </a:cubicBezTo>
                <a:cubicBezTo>
                  <a:pt x="0" y="16"/>
                  <a:pt x="44" y="0"/>
                  <a:pt x="101" y="0"/>
                </a:cubicBezTo>
                <a:cubicBezTo>
                  <a:pt x="154" y="0"/>
                  <a:pt x="197" y="16"/>
                  <a:pt x="197" y="36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SV" sz="732">
              <a:latin typeface="+mn-ea"/>
            </a:endParaRPr>
          </a:p>
        </p:txBody>
      </p:sp>
      <p:sp>
        <p:nvSpPr>
          <p:cNvPr id="40" name="Freeform 82">
            <a:extLst>
              <a:ext uri="{FF2B5EF4-FFF2-40B4-BE49-F238E27FC236}">
                <a16:creationId xmlns:a16="http://schemas.microsoft.com/office/drawing/2014/main" id="{236A6D5C-335B-6E4A-81A7-6894185D2D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7053" y="3400117"/>
            <a:ext cx="10028" cy="22634"/>
          </a:xfrm>
          <a:custGeom>
            <a:avLst/>
            <a:gdLst>
              <a:gd name="T0" fmla="*/ 0 w 11"/>
              <a:gd name="T1" fmla="*/ 7 h 31"/>
              <a:gd name="T2" fmla="*/ 0 w 11"/>
              <a:gd name="T3" fmla="*/ 7 h 31"/>
              <a:gd name="T4" fmla="*/ 0 w 11"/>
              <a:gd name="T5" fmla="*/ 27 h 31"/>
              <a:gd name="T6" fmla="*/ 7 w 11"/>
              <a:gd name="T7" fmla="*/ 30 h 31"/>
              <a:gd name="T8" fmla="*/ 10 w 11"/>
              <a:gd name="T9" fmla="*/ 27 h 31"/>
              <a:gd name="T10" fmla="*/ 10 w 11"/>
              <a:gd name="T11" fmla="*/ 7 h 31"/>
              <a:gd name="T12" fmla="*/ 7 w 11"/>
              <a:gd name="T13" fmla="*/ 0 h 31"/>
              <a:gd name="T14" fmla="*/ 0 w 11"/>
              <a:gd name="T15" fmla="*/ 7 h 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1" h="31">
                <a:moveTo>
                  <a:pt x="0" y="7"/>
                </a:moveTo>
                <a:lnTo>
                  <a:pt x="0" y="7"/>
                </a:lnTo>
                <a:cubicBezTo>
                  <a:pt x="0" y="27"/>
                  <a:pt x="0" y="27"/>
                  <a:pt x="0" y="27"/>
                </a:cubicBezTo>
                <a:cubicBezTo>
                  <a:pt x="0" y="30"/>
                  <a:pt x="0" y="30"/>
                  <a:pt x="7" y="30"/>
                </a:cubicBezTo>
                <a:cubicBezTo>
                  <a:pt x="10" y="30"/>
                  <a:pt x="10" y="30"/>
                  <a:pt x="10" y="27"/>
                </a:cubicBezTo>
                <a:cubicBezTo>
                  <a:pt x="10" y="7"/>
                  <a:pt x="10" y="7"/>
                  <a:pt x="10" y="7"/>
                </a:cubicBezTo>
                <a:cubicBezTo>
                  <a:pt x="10" y="3"/>
                  <a:pt x="10" y="0"/>
                  <a:pt x="7" y="0"/>
                </a:cubicBezTo>
                <a:cubicBezTo>
                  <a:pt x="0" y="0"/>
                  <a:pt x="0" y="3"/>
                  <a:pt x="0" y="7"/>
                </a:cubicBezTo>
              </a:path>
            </a:pathLst>
          </a:custGeom>
          <a:solidFill>
            <a:srgbClr val="222F5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SV" sz="732">
              <a:latin typeface="+mn-ea"/>
            </a:endParaRPr>
          </a:p>
        </p:txBody>
      </p:sp>
      <p:sp>
        <p:nvSpPr>
          <p:cNvPr id="41" name="Freeform 83">
            <a:extLst>
              <a:ext uri="{FF2B5EF4-FFF2-40B4-BE49-F238E27FC236}">
                <a16:creationId xmlns:a16="http://schemas.microsoft.com/office/drawing/2014/main" id="{C4E886A6-94E6-7140-9E18-C611C2C0C6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7053" y="3442152"/>
            <a:ext cx="10028" cy="281295"/>
          </a:xfrm>
          <a:custGeom>
            <a:avLst/>
            <a:gdLst>
              <a:gd name="T0" fmla="*/ 0 w 11"/>
              <a:gd name="T1" fmla="*/ 334 h 385"/>
              <a:gd name="T2" fmla="*/ 0 w 11"/>
              <a:gd name="T3" fmla="*/ 334 h 385"/>
              <a:gd name="T4" fmla="*/ 0 w 11"/>
              <a:gd name="T5" fmla="*/ 377 h 385"/>
              <a:gd name="T6" fmla="*/ 7 w 11"/>
              <a:gd name="T7" fmla="*/ 384 h 385"/>
              <a:gd name="T8" fmla="*/ 10 w 11"/>
              <a:gd name="T9" fmla="*/ 377 h 385"/>
              <a:gd name="T10" fmla="*/ 10 w 11"/>
              <a:gd name="T11" fmla="*/ 334 h 385"/>
              <a:gd name="T12" fmla="*/ 7 w 11"/>
              <a:gd name="T13" fmla="*/ 327 h 385"/>
              <a:gd name="T14" fmla="*/ 0 w 11"/>
              <a:gd name="T15" fmla="*/ 334 h 385"/>
              <a:gd name="T16" fmla="*/ 0 w 11"/>
              <a:gd name="T17" fmla="*/ 254 h 385"/>
              <a:gd name="T18" fmla="*/ 0 w 11"/>
              <a:gd name="T19" fmla="*/ 254 h 385"/>
              <a:gd name="T20" fmla="*/ 0 w 11"/>
              <a:gd name="T21" fmla="*/ 294 h 385"/>
              <a:gd name="T22" fmla="*/ 7 w 11"/>
              <a:gd name="T23" fmla="*/ 301 h 385"/>
              <a:gd name="T24" fmla="*/ 10 w 11"/>
              <a:gd name="T25" fmla="*/ 294 h 385"/>
              <a:gd name="T26" fmla="*/ 10 w 11"/>
              <a:gd name="T27" fmla="*/ 254 h 385"/>
              <a:gd name="T28" fmla="*/ 7 w 11"/>
              <a:gd name="T29" fmla="*/ 247 h 385"/>
              <a:gd name="T30" fmla="*/ 0 w 11"/>
              <a:gd name="T31" fmla="*/ 254 h 385"/>
              <a:gd name="T32" fmla="*/ 0 w 11"/>
              <a:gd name="T33" fmla="*/ 170 h 385"/>
              <a:gd name="T34" fmla="*/ 0 w 11"/>
              <a:gd name="T35" fmla="*/ 170 h 385"/>
              <a:gd name="T36" fmla="*/ 0 w 11"/>
              <a:gd name="T37" fmla="*/ 210 h 385"/>
              <a:gd name="T38" fmla="*/ 7 w 11"/>
              <a:gd name="T39" fmla="*/ 217 h 385"/>
              <a:gd name="T40" fmla="*/ 10 w 11"/>
              <a:gd name="T41" fmla="*/ 210 h 385"/>
              <a:gd name="T42" fmla="*/ 10 w 11"/>
              <a:gd name="T43" fmla="*/ 170 h 385"/>
              <a:gd name="T44" fmla="*/ 7 w 11"/>
              <a:gd name="T45" fmla="*/ 164 h 385"/>
              <a:gd name="T46" fmla="*/ 0 w 11"/>
              <a:gd name="T47" fmla="*/ 170 h 385"/>
              <a:gd name="T48" fmla="*/ 0 w 11"/>
              <a:gd name="T49" fmla="*/ 90 h 385"/>
              <a:gd name="T50" fmla="*/ 0 w 11"/>
              <a:gd name="T51" fmla="*/ 90 h 385"/>
              <a:gd name="T52" fmla="*/ 0 w 11"/>
              <a:gd name="T53" fmla="*/ 130 h 385"/>
              <a:gd name="T54" fmla="*/ 7 w 11"/>
              <a:gd name="T55" fmla="*/ 137 h 385"/>
              <a:gd name="T56" fmla="*/ 10 w 11"/>
              <a:gd name="T57" fmla="*/ 130 h 385"/>
              <a:gd name="T58" fmla="*/ 10 w 11"/>
              <a:gd name="T59" fmla="*/ 90 h 385"/>
              <a:gd name="T60" fmla="*/ 7 w 11"/>
              <a:gd name="T61" fmla="*/ 83 h 385"/>
              <a:gd name="T62" fmla="*/ 0 w 11"/>
              <a:gd name="T63" fmla="*/ 90 h 385"/>
              <a:gd name="T64" fmla="*/ 0 w 11"/>
              <a:gd name="T65" fmla="*/ 7 h 385"/>
              <a:gd name="T66" fmla="*/ 0 w 11"/>
              <a:gd name="T67" fmla="*/ 7 h 385"/>
              <a:gd name="T68" fmla="*/ 0 w 11"/>
              <a:gd name="T69" fmla="*/ 47 h 385"/>
              <a:gd name="T70" fmla="*/ 7 w 11"/>
              <a:gd name="T71" fmla="*/ 53 h 385"/>
              <a:gd name="T72" fmla="*/ 10 w 11"/>
              <a:gd name="T73" fmla="*/ 47 h 385"/>
              <a:gd name="T74" fmla="*/ 10 w 11"/>
              <a:gd name="T75" fmla="*/ 7 h 385"/>
              <a:gd name="T76" fmla="*/ 7 w 11"/>
              <a:gd name="T77" fmla="*/ 0 h 385"/>
              <a:gd name="T78" fmla="*/ 0 w 11"/>
              <a:gd name="T79" fmla="*/ 7 h 3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11" h="385">
                <a:moveTo>
                  <a:pt x="0" y="334"/>
                </a:moveTo>
                <a:lnTo>
                  <a:pt x="0" y="334"/>
                </a:lnTo>
                <a:cubicBezTo>
                  <a:pt x="0" y="377"/>
                  <a:pt x="0" y="377"/>
                  <a:pt x="0" y="377"/>
                </a:cubicBezTo>
                <a:cubicBezTo>
                  <a:pt x="0" y="381"/>
                  <a:pt x="0" y="384"/>
                  <a:pt x="7" y="384"/>
                </a:cubicBezTo>
                <a:cubicBezTo>
                  <a:pt x="10" y="384"/>
                  <a:pt x="10" y="381"/>
                  <a:pt x="10" y="377"/>
                </a:cubicBezTo>
                <a:cubicBezTo>
                  <a:pt x="10" y="334"/>
                  <a:pt x="10" y="334"/>
                  <a:pt x="10" y="334"/>
                </a:cubicBezTo>
                <a:cubicBezTo>
                  <a:pt x="10" y="331"/>
                  <a:pt x="10" y="327"/>
                  <a:pt x="7" y="327"/>
                </a:cubicBezTo>
                <a:cubicBezTo>
                  <a:pt x="0" y="327"/>
                  <a:pt x="0" y="331"/>
                  <a:pt x="0" y="334"/>
                </a:cubicBezTo>
                <a:close/>
                <a:moveTo>
                  <a:pt x="0" y="254"/>
                </a:moveTo>
                <a:lnTo>
                  <a:pt x="0" y="254"/>
                </a:lnTo>
                <a:cubicBezTo>
                  <a:pt x="0" y="294"/>
                  <a:pt x="0" y="294"/>
                  <a:pt x="0" y="294"/>
                </a:cubicBezTo>
                <a:cubicBezTo>
                  <a:pt x="0" y="297"/>
                  <a:pt x="0" y="301"/>
                  <a:pt x="7" y="301"/>
                </a:cubicBezTo>
                <a:cubicBezTo>
                  <a:pt x="10" y="301"/>
                  <a:pt x="10" y="297"/>
                  <a:pt x="10" y="294"/>
                </a:cubicBezTo>
                <a:cubicBezTo>
                  <a:pt x="10" y="254"/>
                  <a:pt x="10" y="254"/>
                  <a:pt x="10" y="254"/>
                </a:cubicBezTo>
                <a:cubicBezTo>
                  <a:pt x="10" y="250"/>
                  <a:pt x="10" y="247"/>
                  <a:pt x="7" y="247"/>
                </a:cubicBezTo>
                <a:cubicBezTo>
                  <a:pt x="0" y="247"/>
                  <a:pt x="0" y="250"/>
                  <a:pt x="0" y="254"/>
                </a:cubicBezTo>
                <a:close/>
                <a:moveTo>
                  <a:pt x="0" y="170"/>
                </a:moveTo>
                <a:lnTo>
                  <a:pt x="0" y="170"/>
                </a:lnTo>
                <a:cubicBezTo>
                  <a:pt x="0" y="210"/>
                  <a:pt x="0" y="210"/>
                  <a:pt x="0" y="210"/>
                </a:cubicBezTo>
                <a:cubicBezTo>
                  <a:pt x="0" y="217"/>
                  <a:pt x="0" y="217"/>
                  <a:pt x="7" y="217"/>
                </a:cubicBezTo>
                <a:cubicBezTo>
                  <a:pt x="10" y="217"/>
                  <a:pt x="10" y="217"/>
                  <a:pt x="10" y="210"/>
                </a:cubicBezTo>
                <a:cubicBezTo>
                  <a:pt x="10" y="170"/>
                  <a:pt x="10" y="170"/>
                  <a:pt x="10" y="170"/>
                </a:cubicBezTo>
                <a:cubicBezTo>
                  <a:pt x="10" y="167"/>
                  <a:pt x="10" y="164"/>
                  <a:pt x="7" y="164"/>
                </a:cubicBezTo>
                <a:cubicBezTo>
                  <a:pt x="0" y="164"/>
                  <a:pt x="0" y="167"/>
                  <a:pt x="0" y="170"/>
                </a:cubicBezTo>
                <a:close/>
                <a:moveTo>
                  <a:pt x="0" y="90"/>
                </a:moveTo>
                <a:lnTo>
                  <a:pt x="0" y="90"/>
                </a:lnTo>
                <a:cubicBezTo>
                  <a:pt x="0" y="130"/>
                  <a:pt x="0" y="130"/>
                  <a:pt x="0" y="130"/>
                </a:cubicBezTo>
                <a:cubicBezTo>
                  <a:pt x="0" y="134"/>
                  <a:pt x="0" y="137"/>
                  <a:pt x="7" y="137"/>
                </a:cubicBezTo>
                <a:cubicBezTo>
                  <a:pt x="10" y="137"/>
                  <a:pt x="10" y="134"/>
                  <a:pt x="10" y="130"/>
                </a:cubicBezTo>
                <a:cubicBezTo>
                  <a:pt x="10" y="90"/>
                  <a:pt x="10" y="90"/>
                  <a:pt x="10" y="90"/>
                </a:cubicBezTo>
                <a:cubicBezTo>
                  <a:pt x="10" y="83"/>
                  <a:pt x="10" y="83"/>
                  <a:pt x="7" y="83"/>
                </a:cubicBezTo>
                <a:cubicBezTo>
                  <a:pt x="0" y="83"/>
                  <a:pt x="0" y="83"/>
                  <a:pt x="0" y="90"/>
                </a:cubicBezTo>
                <a:close/>
                <a:moveTo>
                  <a:pt x="0" y="7"/>
                </a:moveTo>
                <a:lnTo>
                  <a:pt x="0" y="7"/>
                </a:lnTo>
                <a:cubicBezTo>
                  <a:pt x="0" y="47"/>
                  <a:pt x="0" y="47"/>
                  <a:pt x="0" y="47"/>
                </a:cubicBezTo>
                <a:cubicBezTo>
                  <a:pt x="0" y="50"/>
                  <a:pt x="0" y="53"/>
                  <a:pt x="7" y="53"/>
                </a:cubicBezTo>
                <a:cubicBezTo>
                  <a:pt x="10" y="53"/>
                  <a:pt x="10" y="50"/>
                  <a:pt x="10" y="47"/>
                </a:cubicBezTo>
                <a:cubicBezTo>
                  <a:pt x="10" y="7"/>
                  <a:pt x="10" y="7"/>
                  <a:pt x="10" y="7"/>
                </a:cubicBezTo>
                <a:cubicBezTo>
                  <a:pt x="10" y="3"/>
                  <a:pt x="10" y="0"/>
                  <a:pt x="7" y="0"/>
                </a:cubicBezTo>
                <a:cubicBezTo>
                  <a:pt x="0" y="0"/>
                  <a:pt x="0" y="3"/>
                  <a:pt x="0" y="7"/>
                </a:cubicBezTo>
                <a:close/>
              </a:path>
            </a:pathLst>
          </a:custGeom>
          <a:solidFill>
            <a:srgbClr val="222F5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SV" sz="732">
              <a:latin typeface="+mn-ea"/>
            </a:endParaRPr>
          </a:p>
        </p:txBody>
      </p:sp>
      <p:sp>
        <p:nvSpPr>
          <p:cNvPr id="42" name="Freeform 84">
            <a:extLst>
              <a:ext uri="{FF2B5EF4-FFF2-40B4-BE49-F238E27FC236}">
                <a16:creationId xmlns:a16="http://schemas.microsoft.com/office/drawing/2014/main" id="{48D2F829-BA2A-8F47-BBC5-531A664B43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7053" y="3742846"/>
            <a:ext cx="10028" cy="25866"/>
          </a:xfrm>
          <a:custGeom>
            <a:avLst/>
            <a:gdLst>
              <a:gd name="T0" fmla="*/ 0 w 11"/>
              <a:gd name="T1" fmla="*/ 6 h 34"/>
              <a:gd name="T2" fmla="*/ 0 w 11"/>
              <a:gd name="T3" fmla="*/ 6 h 34"/>
              <a:gd name="T4" fmla="*/ 0 w 11"/>
              <a:gd name="T5" fmla="*/ 27 h 34"/>
              <a:gd name="T6" fmla="*/ 7 w 11"/>
              <a:gd name="T7" fmla="*/ 33 h 34"/>
              <a:gd name="T8" fmla="*/ 10 w 11"/>
              <a:gd name="T9" fmla="*/ 27 h 34"/>
              <a:gd name="T10" fmla="*/ 10 w 11"/>
              <a:gd name="T11" fmla="*/ 6 h 34"/>
              <a:gd name="T12" fmla="*/ 7 w 11"/>
              <a:gd name="T13" fmla="*/ 0 h 34"/>
              <a:gd name="T14" fmla="*/ 0 w 11"/>
              <a:gd name="T15" fmla="*/ 6 h 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1" h="34">
                <a:moveTo>
                  <a:pt x="0" y="6"/>
                </a:moveTo>
                <a:lnTo>
                  <a:pt x="0" y="6"/>
                </a:lnTo>
                <a:cubicBezTo>
                  <a:pt x="0" y="27"/>
                  <a:pt x="0" y="27"/>
                  <a:pt x="0" y="27"/>
                </a:cubicBezTo>
                <a:cubicBezTo>
                  <a:pt x="0" y="30"/>
                  <a:pt x="0" y="33"/>
                  <a:pt x="7" y="33"/>
                </a:cubicBezTo>
                <a:cubicBezTo>
                  <a:pt x="10" y="33"/>
                  <a:pt x="10" y="30"/>
                  <a:pt x="10" y="27"/>
                </a:cubicBezTo>
                <a:cubicBezTo>
                  <a:pt x="10" y="6"/>
                  <a:pt x="10" y="6"/>
                  <a:pt x="10" y="6"/>
                </a:cubicBezTo>
                <a:cubicBezTo>
                  <a:pt x="10" y="3"/>
                  <a:pt x="10" y="0"/>
                  <a:pt x="7" y="0"/>
                </a:cubicBezTo>
                <a:cubicBezTo>
                  <a:pt x="0" y="0"/>
                  <a:pt x="0" y="3"/>
                  <a:pt x="0" y="6"/>
                </a:cubicBezTo>
              </a:path>
            </a:pathLst>
          </a:custGeom>
          <a:solidFill>
            <a:srgbClr val="222F5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SV" sz="732">
              <a:latin typeface="+mn-ea"/>
            </a:endParaRPr>
          </a:p>
        </p:txBody>
      </p:sp>
      <p:sp>
        <p:nvSpPr>
          <p:cNvPr id="43" name="Freeform 85">
            <a:extLst>
              <a:ext uri="{FF2B5EF4-FFF2-40B4-BE49-F238E27FC236}">
                <a16:creationId xmlns:a16="http://schemas.microsoft.com/office/drawing/2014/main" id="{62B6160B-77BF-6D46-BDE8-534FF4514F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0571" y="2611194"/>
            <a:ext cx="1077978" cy="795390"/>
          </a:xfrm>
          <a:custGeom>
            <a:avLst/>
            <a:gdLst>
              <a:gd name="T0" fmla="*/ 945 w 946"/>
              <a:gd name="T1" fmla="*/ 882 h 1084"/>
              <a:gd name="T2" fmla="*/ 475 w 946"/>
              <a:gd name="T3" fmla="*/ 1083 h 1084"/>
              <a:gd name="T4" fmla="*/ 0 w 946"/>
              <a:gd name="T5" fmla="*/ 882 h 1084"/>
              <a:gd name="T6" fmla="*/ 0 w 946"/>
              <a:gd name="T7" fmla="*/ 0 h 1084"/>
              <a:gd name="T8" fmla="*/ 945 w 946"/>
              <a:gd name="T9" fmla="*/ 0 h 1084"/>
              <a:gd name="T10" fmla="*/ 945 w 946"/>
              <a:gd name="T11" fmla="*/ 882 h 10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946" h="1084">
                <a:moveTo>
                  <a:pt x="945" y="882"/>
                </a:moveTo>
                <a:lnTo>
                  <a:pt x="475" y="1083"/>
                </a:lnTo>
                <a:lnTo>
                  <a:pt x="0" y="882"/>
                </a:lnTo>
                <a:lnTo>
                  <a:pt x="0" y="0"/>
                </a:lnTo>
                <a:lnTo>
                  <a:pt x="945" y="0"/>
                </a:lnTo>
                <a:lnTo>
                  <a:pt x="945" y="882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SV" sz="732">
              <a:latin typeface="+mn-ea"/>
            </a:endParaRPr>
          </a:p>
        </p:txBody>
      </p:sp>
      <p:sp>
        <p:nvSpPr>
          <p:cNvPr id="44" name="Freeform 86">
            <a:extLst>
              <a:ext uri="{FF2B5EF4-FFF2-40B4-BE49-F238E27FC236}">
                <a16:creationId xmlns:a16="http://schemas.microsoft.com/office/drawing/2014/main" id="{BC42A628-6C1D-5742-B52C-BEA558AA57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0571" y="2611195"/>
            <a:ext cx="1077978" cy="303186"/>
          </a:xfrm>
          <a:custGeom>
            <a:avLst/>
            <a:gdLst>
              <a:gd name="T0" fmla="*/ 0 w 946"/>
              <a:gd name="T1" fmla="*/ 231 h 232"/>
              <a:gd name="T2" fmla="*/ 0 w 946"/>
              <a:gd name="T3" fmla="*/ 0 h 232"/>
              <a:gd name="T4" fmla="*/ 945 w 946"/>
              <a:gd name="T5" fmla="*/ 0 h 232"/>
              <a:gd name="T6" fmla="*/ 945 w 946"/>
              <a:gd name="T7" fmla="*/ 231 h 232"/>
              <a:gd name="T8" fmla="*/ 0 w 946"/>
              <a:gd name="T9" fmla="*/ 231 h 2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46" h="232">
                <a:moveTo>
                  <a:pt x="0" y="231"/>
                </a:moveTo>
                <a:lnTo>
                  <a:pt x="0" y="0"/>
                </a:lnTo>
                <a:lnTo>
                  <a:pt x="945" y="0"/>
                </a:lnTo>
                <a:lnTo>
                  <a:pt x="945" y="231"/>
                </a:lnTo>
                <a:lnTo>
                  <a:pt x="0" y="231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SV" sz="732" b="1" i="1" dirty="0">
              <a:latin typeface="+mn-ea"/>
            </a:endParaRPr>
          </a:p>
        </p:txBody>
      </p:sp>
      <p:sp>
        <p:nvSpPr>
          <p:cNvPr id="46" name="Rectangle 46">
            <a:extLst>
              <a:ext uri="{FF2B5EF4-FFF2-40B4-BE49-F238E27FC236}">
                <a16:creationId xmlns:a16="http://schemas.microsoft.com/office/drawing/2014/main" id="{C7638CB6-A543-C24C-9BE3-1E1FBD7F1641}"/>
              </a:ext>
            </a:extLst>
          </p:cNvPr>
          <p:cNvSpPr/>
          <p:nvPr/>
        </p:nvSpPr>
        <p:spPr>
          <a:xfrm>
            <a:off x="2264616" y="4603826"/>
            <a:ext cx="102916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i="1" dirty="0">
                <a:solidFill>
                  <a:schemeClr val="bg1"/>
                </a:solidFill>
                <a:latin typeface="+mn-ea"/>
                <a:cs typeface="Montserrat" charset="0"/>
              </a:rPr>
              <a:t>2015</a:t>
            </a:r>
          </a:p>
        </p:txBody>
      </p:sp>
      <p:sp>
        <p:nvSpPr>
          <p:cNvPr id="47" name="Rectangle 47">
            <a:extLst>
              <a:ext uri="{FF2B5EF4-FFF2-40B4-BE49-F238E27FC236}">
                <a16:creationId xmlns:a16="http://schemas.microsoft.com/office/drawing/2014/main" id="{A107AE3A-F2D2-AD4D-B9CA-65164A1B8364}"/>
              </a:ext>
            </a:extLst>
          </p:cNvPr>
          <p:cNvSpPr/>
          <p:nvPr/>
        </p:nvSpPr>
        <p:spPr>
          <a:xfrm>
            <a:off x="4365549" y="3934086"/>
            <a:ext cx="124583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i="1" dirty="0">
                <a:solidFill>
                  <a:schemeClr val="bg1"/>
                </a:solidFill>
                <a:latin typeface="+mn-ea"/>
                <a:cs typeface="Montserrat" charset="0"/>
              </a:rPr>
              <a:t>2016</a:t>
            </a:r>
          </a:p>
        </p:txBody>
      </p:sp>
      <p:sp>
        <p:nvSpPr>
          <p:cNvPr id="48" name="Rectangle 49">
            <a:extLst>
              <a:ext uri="{FF2B5EF4-FFF2-40B4-BE49-F238E27FC236}">
                <a16:creationId xmlns:a16="http://schemas.microsoft.com/office/drawing/2014/main" id="{7C8743D3-F8B6-0B42-9C3C-257F638FFFE9}"/>
              </a:ext>
            </a:extLst>
          </p:cNvPr>
          <p:cNvSpPr/>
          <p:nvPr/>
        </p:nvSpPr>
        <p:spPr>
          <a:xfrm>
            <a:off x="2973795" y="2627220"/>
            <a:ext cx="102916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1400" i="1" dirty="0">
                <a:solidFill>
                  <a:schemeClr val="bg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Montserrat" charset="0"/>
              </a:rPr>
              <a:t>2020</a:t>
            </a:r>
          </a:p>
        </p:txBody>
      </p:sp>
      <p:sp>
        <p:nvSpPr>
          <p:cNvPr id="49" name="Rectangle 50">
            <a:extLst>
              <a:ext uri="{FF2B5EF4-FFF2-40B4-BE49-F238E27FC236}">
                <a16:creationId xmlns:a16="http://schemas.microsoft.com/office/drawing/2014/main" id="{CF7CA2AF-005B-EB43-8A8C-610DD69CF525}"/>
              </a:ext>
            </a:extLst>
          </p:cNvPr>
          <p:cNvSpPr/>
          <p:nvPr/>
        </p:nvSpPr>
        <p:spPr>
          <a:xfrm>
            <a:off x="5125023" y="2186409"/>
            <a:ext cx="102916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i="1" dirty="0">
                <a:solidFill>
                  <a:schemeClr val="bg1"/>
                </a:solidFill>
                <a:latin typeface="+mn-ea"/>
                <a:cs typeface="Montserrat" charset="0"/>
              </a:rPr>
              <a:t>2022~</a:t>
            </a:r>
          </a:p>
        </p:txBody>
      </p:sp>
      <p:sp>
        <p:nvSpPr>
          <p:cNvPr id="50" name="Rectangle 51">
            <a:extLst>
              <a:ext uri="{FF2B5EF4-FFF2-40B4-BE49-F238E27FC236}">
                <a16:creationId xmlns:a16="http://schemas.microsoft.com/office/drawing/2014/main" id="{68737DB6-2769-114F-9E77-814E359545C4}"/>
              </a:ext>
            </a:extLst>
          </p:cNvPr>
          <p:cNvSpPr/>
          <p:nvPr/>
        </p:nvSpPr>
        <p:spPr>
          <a:xfrm>
            <a:off x="6448706" y="3319688"/>
            <a:ext cx="124583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i="1" dirty="0">
                <a:solidFill>
                  <a:schemeClr val="bg1"/>
                </a:solidFill>
                <a:latin typeface="+mn-ea"/>
                <a:cs typeface="Montserrat" charset="0"/>
              </a:rPr>
              <a:t>2017~2019</a:t>
            </a:r>
          </a:p>
        </p:txBody>
      </p:sp>
      <p:sp>
        <p:nvSpPr>
          <p:cNvPr id="52" name="Forma libre 104">
            <a:extLst>
              <a:ext uri="{FF2B5EF4-FFF2-40B4-BE49-F238E27FC236}">
                <a16:creationId xmlns:a16="http://schemas.microsoft.com/office/drawing/2014/main" id="{253ED3E3-EE52-E848-ACA7-F4F03BAED0FD}"/>
              </a:ext>
            </a:extLst>
          </p:cNvPr>
          <p:cNvSpPr/>
          <p:nvPr/>
        </p:nvSpPr>
        <p:spPr>
          <a:xfrm>
            <a:off x="5514384" y="1849126"/>
            <a:ext cx="57990" cy="144975"/>
          </a:xfrm>
          <a:custGeom>
            <a:avLst/>
            <a:gdLst>
              <a:gd name="connsiteX0" fmla="*/ 0 w 142707"/>
              <a:gd name="connsiteY0" fmla="*/ 35682 h 356769"/>
              <a:gd name="connsiteX1" fmla="*/ 0 w 142707"/>
              <a:gd name="connsiteY1" fmla="*/ 321097 h 356769"/>
              <a:gd name="connsiteX2" fmla="*/ 35677 w 142707"/>
              <a:gd name="connsiteY2" fmla="*/ 356774 h 356769"/>
              <a:gd name="connsiteX3" fmla="*/ 142708 w 142707"/>
              <a:gd name="connsiteY3" fmla="*/ 356774 h 356769"/>
              <a:gd name="connsiteX4" fmla="*/ 142708 w 142707"/>
              <a:gd name="connsiteY4" fmla="*/ 5 h 356769"/>
              <a:gd name="connsiteX5" fmla="*/ 35677 w 142707"/>
              <a:gd name="connsiteY5" fmla="*/ 5 h 356769"/>
              <a:gd name="connsiteX6" fmla="*/ 0 w 142707"/>
              <a:gd name="connsiteY6" fmla="*/ 35682 h 3567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42707" h="356769">
                <a:moveTo>
                  <a:pt x="0" y="35682"/>
                </a:moveTo>
                <a:lnTo>
                  <a:pt x="0" y="321097"/>
                </a:lnTo>
                <a:cubicBezTo>
                  <a:pt x="0" y="340800"/>
                  <a:pt x="15972" y="356774"/>
                  <a:pt x="35677" y="356774"/>
                </a:cubicBezTo>
                <a:lnTo>
                  <a:pt x="142708" y="356774"/>
                </a:lnTo>
                <a:lnTo>
                  <a:pt x="142708" y="5"/>
                </a:lnTo>
                <a:lnTo>
                  <a:pt x="35677" y="5"/>
                </a:lnTo>
                <a:cubicBezTo>
                  <a:pt x="15972" y="5"/>
                  <a:pt x="0" y="15977"/>
                  <a:pt x="0" y="35682"/>
                </a:cubicBezTo>
                <a:close/>
              </a:path>
            </a:pathLst>
          </a:custGeom>
          <a:solidFill>
            <a:schemeClr val="bg1"/>
          </a:solidFill>
          <a:ln w="35123" cap="flat">
            <a:noFill/>
            <a:prstDash val="solid"/>
            <a:miter/>
          </a:ln>
        </p:spPr>
        <p:txBody>
          <a:bodyPr rtlCol="0" anchor="ctr"/>
          <a:lstStyle/>
          <a:p>
            <a:endParaRPr lang="es-MX" sz="732">
              <a:latin typeface="+mn-ea"/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32FBC94F-EE1C-F043-9563-478686596875}"/>
              </a:ext>
            </a:extLst>
          </p:cNvPr>
          <p:cNvSpPr txBox="1"/>
          <p:nvPr/>
        </p:nvSpPr>
        <p:spPr>
          <a:xfrm>
            <a:off x="2212606" y="4976521"/>
            <a:ext cx="11679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atin typeface="+mn-ea"/>
                <a:cs typeface="Lato Light" panose="020F0502020204030203" pitchFamily="34" charset="0"/>
              </a:rPr>
              <a:t>“</a:t>
            </a:r>
            <a:r>
              <a:rPr lang="ko-KR" altLang="en-US" sz="1400" b="1" dirty="0"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시작</a:t>
            </a:r>
            <a:r>
              <a:rPr lang="en-US" altLang="ko-KR" sz="1400" b="1" dirty="0"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”</a:t>
            </a:r>
            <a:endParaRPr lang="en-US" sz="1400" b="1" dirty="0">
              <a:latin typeface="+mn-ea"/>
              <a:cs typeface="Lato Light" panose="020F0502020204030203" pitchFamily="34" charset="0"/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32FBC94F-EE1C-F043-9563-478686596875}"/>
              </a:ext>
            </a:extLst>
          </p:cNvPr>
          <p:cNvSpPr txBox="1"/>
          <p:nvPr/>
        </p:nvSpPr>
        <p:spPr>
          <a:xfrm>
            <a:off x="4412206" y="4292428"/>
            <a:ext cx="11679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atin typeface="+mn-ea"/>
                <a:cs typeface="Lato Light" panose="020F0502020204030203" pitchFamily="34" charset="0"/>
              </a:rPr>
              <a:t>“</a:t>
            </a:r>
            <a:r>
              <a:rPr lang="ko-KR" altLang="en-US" sz="1400" b="1" dirty="0"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산학 협력</a:t>
            </a:r>
            <a:r>
              <a:rPr lang="en-US" altLang="ko-KR" sz="1400" b="1" dirty="0"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”</a:t>
            </a:r>
            <a:endParaRPr lang="en-US" sz="1400" b="1" dirty="0">
              <a:latin typeface="+mn-ea"/>
              <a:cs typeface="Lato Light" panose="020F0502020204030203" pitchFamily="34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32FBC94F-EE1C-F043-9563-478686596875}"/>
              </a:ext>
            </a:extLst>
          </p:cNvPr>
          <p:cNvSpPr txBox="1"/>
          <p:nvPr/>
        </p:nvSpPr>
        <p:spPr>
          <a:xfrm>
            <a:off x="6510072" y="3637546"/>
            <a:ext cx="11679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atin typeface="+mn-ea"/>
                <a:cs typeface="Lato Light" panose="020F0502020204030203" pitchFamily="34" charset="0"/>
              </a:rPr>
              <a:t>“</a:t>
            </a:r>
            <a:r>
              <a:rPr lang="ko-KR" altLang="en-US" sz="1400" b="1" dirty="0"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그룹 확산</a:t>
            </a:r>
            <a:r>
              <a:rPr lang="en-US" altLang="ko-KR" sz="1400" b="1" dirty="0"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”</a:t>
            </a:r>
            <a:endParaRPr lang="en-US" sz="1400" b="1" dirty="0">
              <a:latin typeface="+mn-ea"/>
              <a:cs typeface="Lato Light" panose="020F0502020204030203" pitchFamily="34" charset="0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32FBC94F-EE1C-F043-9563-478686596875}"/>
              </a:ext>
            </a:extLst>
          </p:cNvPr>
          <p:cNvSpPr txBox="1"/>
          <p:nvPr/>
        </p:nvSpPr>
        <p:spPr>
          <a:xfrm>
            <a:off x="2913106" y="2944829"/>
            <a:ext cx="11679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“</a:t>
            </a:r>
            <a:r>
              <a:rPr lang="ko-KR" altLang="en-US" sz="1400" b="1" dirty="0"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전문성</a:t>
            </a:r>
            <a:r>
              <a:rPr lang="en-US" altLang="ko-KR" sz="1400" b="1" dirty="0"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”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32FBC94F-EE1C-F043-9563-478686596875}"/>
              </a:ext>
            </a:extLst>
          </p:cNvPr>
          <p:cNvSpPr txBox="1"/>
          <p:nvPr/>
        </p:nvSpPr>
        <p:spPr>
          <a:xfrm>
            <a:off x="4897924" y="2532292"/>
            <a:ext cx="14776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atin typeface="+mn-ea"/>
                <a:cs typeface="Lato Light" panose="020F0502020204030203" pitchFamily="34" charset="0"/>
              </a:rPr>
              <a:t>“</a:t>
            </a:r>
            <a:r>
              <a:rPr lang="ko-KR" altLang="en-US" sz="1400" b="1" dirty="0"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산학 협력 강화</a:t>
            </a:r>
            <a:r>
              <a:rPr lang="en-US" altLang="ko-KR" sz="1400" b="1" dirty="0"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”</a:t>
            </a:r>
            <a:endParaRPr lang="en-US" sz="1400" b="1" dirty="0">
              <a:latin typeface="+mn-ea"/>
              <a:cs typeface="Lato Light" panose="020F0502020204030203" pitchFamily="34" charset="0"/>
            </a:endParaRPr>
          </a:p>
        </p:txBody>
      </p:sp>
      <p:sp>
        <p:nvSpPr>
          <p:cNvPr id="62" name="Rectangle 3">
            <a:extLst>
              <a:ext uri="{FF2B5EF4-FFF2-40B4-BE49-F238E27FC236}">
                <a16:creationId xmlns:a16="http://schemas.microsoft.com/office/drawing/2014/main" id="{D15B3211-93EB-7049-BCA3-C1BFDE2F3EAA}"/>
              </a:ext>
            </a:extLst>
          </p:cNvPr>
          <p:cNvSpPr/>
          <p:nvPr/>
        </p:nvSpPr>
        <p:spPr>
          <a:xfrm>
            <a:off x="6375566" y="2193608"/>
            <a:ext cx="94882" cy="579871"/>
          </a:xfrm>
          <a:prstGeom prst="rect">
            <a:avLst/>
          </a:prstGeom>
          <a:solidFill>
            <a:srgbClr val="4BAC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V">
              <a:latin typeface="+mn-ea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E73085B9-44FB-A547-8C85-1C3B8E931588}"/>
              </a:ext>
            </a:extLst>
          </p:cNvPr>
          <p:cNvSpPr txBox="1"/>
          <p:nvPr/>
        </p:nvSpPr>
        <p:spPr>
          <a:xfrm>
            <a:off x="6478792" y="2240683"/>
            <a:ext cx="30495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300" b="1" dirty="0"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한라대학교 학생 대상 </a:t>
            </a:r>
            <a:r>
              <a:rPr lang="en-US" sz="1300" b="1" dirty="0">
                <a:latin typeface="+mn-ea"/>
                <a:cs typeface="Lato Light" panose="020F0502020204030203" pitchFamily="34" charset="0"/>
              </a:rPr>
              <a:t>Track3 </a:t>
            </a:r>
            <a:r>
              <a:rPr lang="ko-KR" altLang="en-US" sz="1300" b="1" dirty="0"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신설</a:t>
            </a:r>
            <a:endParaRPr lang="en-US" altLang="ko-KR" sz="1300" b="1" dirty="0">
              <a:latin typeface="Noto Sans KR" panose="020B0500000000000000" pitchFamily="34" charset="-127"/>
              <a:ea typeface="Noto Sans KR" panose="020B0500000000000000" pitchFamily="34" charset="-127"/>
              <a:cs typeface="Lato Light" panose="020F0502020204030203" pitchFamily="34" charset="0"/>
            </a:endParaRPr>
          </a:p>
          <a:p>
            <a:r>
              <a:rPr lang="en-US" sz="1100" dirty="0">
                <a:latin typeface="+mn-ea"/>
                <a:cs typeface="Lato Light" panose="020F0502020204030203" pitchFamily="34" charset="0"/>
              </a:rPr>
              <a:t>(</a:t>
            </a:r>
            <a:r>
              <a:rPr lang="ko-KR" altLang="en-US" sz="1100" dirty="0"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주제 </a:t>
            </a:r>
            <a:r>
              <a:rPr lang="en-US" altLang="ko-KR" sz="1100" dirty="0"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: </a:t>
            </a:r>
            <a:r>
              <a:rPr lang="ko-KR" altLang="en-US" sz="1100" dirty="0"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신사업 아이디어</a:t>
            </a:r>
            <a:r>
              <a:rPr lang="en-US" altLang="ko-KR" sz="1100" dirty="0"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)</a:t>
            </a:r>
            <a:endParaRPr lang="en-US" sz="1100" dirty="0">
              <a:latin typeface="+mn-ea"/>
              <a:cs typeface="Lato Light" panose="020F0502020204030203" pitchFamily="34" charset="0"/>
            </a:endParaRPr>
          </a:p>
        </p:txBody>
      </p:sp>
      <p:sp>
        <p:nvSpPr>
          <p:cNvPr id="64" name="Rectangle 3">
            <a:extLst>
              <a:ext uri="{FF2B5EF4-FFF2-40B4-BE49-F238E27FC236}">
                <a16:creationId xmlns:a16="http://schemas.microsoft.com/office/drawing/2014/main" id="{D15B3211-93EB-7049-BCA3-C1BFDE2F3EAA}"/>
              </a:ext>
            </a:extLst>
          </p:cNvPr>
          <p:cNvSpPr/>
          <p:nvPr/>
        </p:nvSpPr>
        <p:spPr>
          <a:xfrm>
            <a:off x="2804224" y="2620434"/>
            <a:ext cx="94882" cy="579871"/>
          </a:xfrm>
          <a:prstGeom prst="rect">
            <a:avLst/>
          </a:prstGeom>
          <a:solidFill>
            <a:srgbClr val="8064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V">
              <a:latin typeface="+mn-ea"/>
            </a:endParaRP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E73085B9-44FB-A547-8C85-1C3B8E931588}"/>
              </a:ext>
            </a:extLst>
          </p:cNvPr>
          <p:cNvSpPr txBox="1"/>
          <p:nvPr/>
        </p:nvSpPr>
        <p:spPr>
          <a:xfrm>
            <a:off x="387202" y="2707456"/>
            <a:ext cx="23823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300" b="1" dirty="0"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Track </a:t>
            </a:r>
            <a:r>
              <a:rPr lang="ko-KR" altLang="en-US" sz="1300" b="1" dirty="0"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별 구분 → 전문성 강화</a:t>
            </a:r>
            <a:endParaRPr lang="en-US" altLang="ko-KR" sz="1300" b="1" dirty="0">
              <a:latin typeface="Noto Sans KR" panose="020B0500000000000000" pitchFamily="34" charset="-127"/>
              <a:ea typeface="Noto Sans KR" panose="020B0500000000000000" pitchFamily="34" charset="-127"/>
              <a:cs typeface="Lato Light" panose="020F0502020204030203" pitchFamily="34" charset="0"/>
            </a:endParaRPr>
          </a:p>
          <a:p>
            <a:r>
              <a:rPr lang="en-US" altLang="ko-KR" sz="1100" dirty="0"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(Track1 : </a:t>
            </a:r>
            <a:r>
              <a:rPr lang="ko-KR" altLang="en-US" sz="1100" dirty="0"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업무개선</a:t>
            </a:r>
            <a:r>
              <a:rPr lang="en-US" altLang="ko-KR" sz="1100" dirty="0"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, Track2 : </a:t>
            </a:r>
            <a:r>
              <a:rPr lang="ko-KR" altLang="en-US" sz="1100" dirty="0"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신사업</a:t>
            </a:r>
            <a:r>
              <a:rPr lang="en-US" altLang="ko-KR" sz="1100" dirty="0"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)</a:t>
            </a:r>
          </a:p>
        </p:txBody>
      </p:sp>
      <p:sp>
        <p:nvSpPr>
          <p:cNvPr id="66" name="Rectangle 3">
            <a:extLst>
              <a:ext uri="{FF2B5EF4-FFF2-40B4-BE49-F238E27FC236}">
                <a16:creationId xmlns:a16="http://schemas.microsoft.com/office/drawing/2014/main" id="{D15B3211-93EB-7049-BCA3-C1BFDE2F3EAA}"/>
              </a:ext>
            </a:extLst>
          </p:cNvPr>
          <p:cNvSpPr/>
          <p:nvPr/>
        </p:nvSpPr>
        <p:spPr>
          <a:xfrm>
            <a:off x="7805280" y="3349557"/>
            <a:ext cx="84842" cy="579871"/>
          </a:xfrm>
          <a:prstGeom prst="rect">
            <a:avLst/>
          </a:prstGeom>
          <a:solidFill>
            <a:srgbClr val="9BBB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V">
              <a:latin typeface="+mn-ea"/>
            </a:endParaRP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E73085B9-44FB-A547-8C85-1C3B8E931588}"/>
              </a:ext>
            </a:extLst>
          </p:cNvPr>
          <p:cNvSpPr txBox="1"/>
          <p:nvPr/>
        </p:nvSpPr>
        <p:spPr>
          <a:xfrm>
            <a:off x="7908506" y="3396632"/>
            <a:ext cx="1732751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300" b="1" dirty="0"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한라그룹 전체 확산</a:t>
            </a:r>
            <a:br>
              <a:rPr lang="en-US" altLang="ko-KR" sz="1300" b="1" dirty="0"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</a:br>
            <a:r>
              <a:rPr lang="en-US" altLang="ko-KR" sz="1100" dirty="0"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(MBCO </a:t>
            </a:r>
            <a:r>
              <a:rPr lang="ko-KR" altLang="en-US" sz="1100" dirty="0"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등 </a:t>
            </a:r>
            <a:r>
              <a:rPr lang="en-US" altLang="ko-KR" sz="1100" dirty="0"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JV </a:t>
            </a:r>
            <a:r>
              <a:rPr lang="ko-KR" altLang="en-US" sz="1100" dirty="0"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社 포함</a:t>
            </a:r>
            <a:r>
              <a:rPr lang="en-US" altLang="ko-KR" sz="1100" dirty="0"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)</a:t>
            </a:r>
          </a:p>
          <a:p>
            <a:r>
              <a:rPr lang="en-US" altLang="ko-KR" sz="1100" dirty="0"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(</a:t>
            </a:r>
            <a:r>
              <a:rPr lang="ko-KR" altLang="en-US" sz="1100" dirty="0"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제안 건 수 대폭 증가</a:t>
            </a:r>
            <a:r>
              <a:rPr lang="en-US" altLang="ko-KR" sz="1100" dirty="0"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)</a:t>
            </a:r>
            <a:endParaRPr lang="en-US" sz="1100" dirty="0">
              <a:latin typeface="+mn-ea"/>
              <a:cs typeface="Lato Light" panose="020F0502020204030203" pitchFamily="34" charset="0"/>
            </a:endParaRPr>
          </a:p>
        </p:txBody>
      </p:sp>
      <p:sp>
        <p:nvSpPr>
          <p:cNvPr id="68" name="Rectangle 3">
            <a:extLst>
              <a:ext uri="{FF2B5EF4-FFF2-40B4-BE49-F238E27FC236}">
                <a16:creationId xmlns:a16="http://schemas.microsoft.com/office/drawing/2014/main" id="{D15B3211-93EB-7049-BCA3-C1BFDE2F3EAA}"/>
              </a:ext>
            </a:extLst>
          </p:cNvPr>
          <p:cNvSpPr/>
          <p:nvPr/>
        </p:nvSpPr>
        <p:spPr>
          <a:xfrm>
            <a:off x="5285070" y="5130326"/>
            <a:ext cx="84842" cy="579871"/>
          </a:xfrm>
          <a:prstGeom prst="rect">
            <a:avLst/>
          </a:prstGeom>
          <a:solidFill>
            <a:srgbClr val="C050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V">
              <a:latin typeface="+mn-ea"/>
            </a:endParaRP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E73085B9-44FB-A547-8C85-1C3B8E931588}"/>
              </a:ext>
            </a:extLst>
          </p:cNvPr>
          <p:cNvSpPr txBox="1"/>
          <p:nvPr/>
        </p:nvSpPr>
        <p:spPr>
          <a:xfrm>
            <a:off x="5347655" y="5085862"/>
            <a:ext cx="15431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300" b="1" dirty="0"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산학 협력 출품</a:t>
            </a:r>
            <a:endParaRPr lang="en-US" altLang="ko-KR" sz="1300" b="1" dirty="0">
              <a:latin typeface="Noto Sans KR" panose="020B0500000000000000" pitchFamily="34" charset="-127"/>
              <a:ea typeface="Noto Sans KR" panose="020B0500000000000000" pitchFamily="34" charset="-127"/>
              <a:cs typeface="Lato Light" panose="020F0502020204030203" pitchFamily="34" charset="0"/>
            </a:endParaRPr>
          </a:p>
          <a:p>
            <a:r>
              <a:rPr lang="en-US" altLang="ko-KR" sz="1100" dirty="0"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(</a:t>
            </a:r>
            <a:r>
              <a:rPr lang="ko-KR" altLang="en-US" sz="1100" dirty="0"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한라대학교 포함</a:t>
            </a:r>
            <a:r>
              <a:rPr lang="en-US" altLang="ko-KR" sz="1100" dirty="0"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)</a:t>
            </a:r>
            <a:endParaRPr lang="en-US" sz="1000" dirty="0">
              <a:latin typeface="+mn-ea"/>
              <a:cs typeface="Lato Light" panose="020F0502020204030203" pitchFamily="34" charset="0"/>
            </a:endParaRPr>
          </a:p>
        </p:txBody>
      </p:sp>
      <p:sp>
        <p:nvSpPr>
          <p:cNvPr id="70" name="Rectangle 3">
            <a:extLst>
              <a:ext uri="{FF2B5EF4-FFF2-40B4-BE49-F238E27FC236}">
                <a16:creationId xmlns:a16="http://schemas.microsoft.com/office/drawing/2014/main" id="{D15B3211-93EB-7049-BCA3-C1BFDE2F3EAA}"/>
              </a:ext>
            </a:extLst>
          </p:cNvPr>
          <p:cNvSpPr/>
          <p:nvPr/>
        </p:nvSpPr>
        <p:spPr>
          <a:xfrm>
            <a:off x="2088635" y="4623286"/>
            <a:ext cx="94882" cy="579871"/>
          </a:xfrm>
          <a:prstGeom prst="rect">
            <a:avLst/>
          </a:prstGeom>
          <a:solidFill>
            <a:srgbClr val="4F81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V">
              <a:latin typeface="+mn-ea"/>
            </a:endParaRP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E73085B9-44FB-A547-8C85-1C3B8E931588}"/>
              </a:ext>
            </a:extLst>
          </p:cNvPr>
          <p:cNvSpPr txBox="1"/>
          <p:nvPr/>
        </p:nvSpPr>
        <p:spPr>
          <a:xfrm>
            <a:off x="412889" y="4676383"/>
            <a:ext cx="16683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300" b="1" dirty="0"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IT </a:t>
            </a:r>
            <a:r>
              <a:rPr lang="ko-KR" altLang="en-US" sz="1300" b="1" dirty="0"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중심의 경진대회</a:t>
            </a:r>
            <a:br>
              <a:rPr lang="en-US" altLang="ko-KR" sz="1300" b="1" dirty="0"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</a:br>
            <a:r>
              <a:rPr lang="en-US" altLang="ko-KR" sz="1100" dirty="0"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(</a:t>
            </a:r>
            <a:r>
              <a:rPr lang="ko-KR" altLang="en-US" sz="1100" dirty="0"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그룹</a:t>
            </a:r>
            <a:r>
              <a:rPr lang="en-US" altLang="ko-KR" sz="1100" dirty="0"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IT </a:t>
            </a:r>
            <a:r>
              <a:rPr lang="ko-KR" altLang="en-US" sz="1100" dirty="0"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및 협력사 중심</a:t>
            </a:r>
            <a:r>
              <a:rPr lang="en-US" altLang="ko-KR" sz="1100" dirty="0"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)</a:t>
            </a:r>
            <a:endParaRPr lang="en-US" sz="1000" dirty="0">
              <a:latin typeface="+mn-ea"/>
              <a:cs typeface="Lato Light" panose="020F0502020204030203" pitchFamily="34" charset="0"/>
            </a:endParaRPr>
          </a:p>
        </p:txBody>
      </p:sp>
      <p:sp>
        <p:nvSpPr>
          <p:cNvPr id="72" name="직사각형 71"/>
          <p:cNvSpPr/>
          <p:nvPr/>
        </p:nvSpPr>
        <p:spPr>
          <a:xfrm>
            <a:off x="490758" y="1052513"/>
            <a:ext cx="8926292" cy="90011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en-US" altLang="ko-KR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2015</a:t>
            </a:r>
            <a:r>
              <a:rPr lang="ko-KR" altLang="en-US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년부터 </a:t>
            </a:r>
            <a:r>
              <a:rPr lang="en-US" altLang="ko-KR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10</a:t>
            </a:r>
            <a:r>
              <a:rPr lang="ko-KR" altLang="en-US" b="1" dirty="0" err="1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회차</a:t>
            </a:r>
            <a:r>
              <a:rPr lang="ko-KR" altLang="en-US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 </a:t>
            </a:r>
            <a:r>
              <a:rPr lang="ko-KR" altLang="en-US" b="1" dirty="0" err="1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성료</a:t>
            </a:r>
            <a:r>
              <a:rPr lang="en-US" altLang="ko-KR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, 2025</a:t>
            </a:r>
            <a:r>
              <a:rPr lang="ko-KR" altLang="en-US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년 </a:t>
            </a:r>
            <a:r>
              <a:rPr lang="en-US" altLang="ko-KR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11</a:t>
            </a:r>
            <a:r>
              <a:rPr lang="ko-KR" altLang="en-US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회 </a:t>
            </a:r>
            <a:r>
              <a:rPr lang="en-US" altLang="ko-KR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HL Future Day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ko-KR" altLang="en-US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그룹 차원의 통합 아이디어 경진 대회 </a:t>
            </a:r>
            <a:r>
              <a:rPr lang="en-US" altLang="ko-KR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(</a:t>
            </a:r>
            <a:r>
              <a:rPr lang="ko-KR" altLang="en-US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계열사</a:t>
            </a:r>
            <a:r>
              <a:rPr lang="en-US" altLang="ko-KR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 </a:t>
            </a:r>
            <a:r>
              <a:rPr lang="ko-KR" altLang="en-US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및 </a:t>
            </a:r>
            <a:r>
              <a:rPr lang="ko-KR" altLang="en-US" b="1" dirty="0" err="1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한라대학교</a:t>
            </a:r>
            <a:r>
              <a:rPr lang="en-US" altLang="ko-KR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)</a:t>
            </a:r>
          </a:p>
        </p:txBody>
      </p:sp>
      <p:sp>
        <p:nvSpPr>
          <p:cNvPr id="74" name="모서리가 둥근 직사각형 73"/>
          <p:cNvSpPr/>
          <p:nvPr/>
        </p:nvSpPr>
        <p:spPr>
          <a:xfrm rot="19800860">
            <a:off x="4607648" y="2168473"/>
            <a:ext cx="706813" cy="303807"/>
          </a:xfrm>
          <a:prstGeom prst="round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100" b="1" dirty="0">
                <a:solidFill>
                  <a:schemeClr val="bg1"/>
                </a:solidFill>
                <a:latin typeface="Noto Sans KR" panose="020B0500000000000000" pitchFamily="34" charset="-127"/>
                <a:ea typeface="Noto Sans KR" panose="020B0500000000000000" pitchFamily="34" charset="-127"/>
              </a:rPr>
              <a:t>Key-point</a:t>
            </a:r>
            <a:endParaRPr lang="ko-KR" altLang="en-US" sz="1100" b="1" dirty="0">
              <a:solidFill>
                <a:schemeClr val="bg1"/>
              </a:solidFill>
              <a:latin typeface="Noto Sans KR" panose="020B0500000000000000" pitchFamily="34" charset="-127"/>
              <a:ea typeface="Noto Sans KR" panose="020B0500000000000000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144631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67416-CB37-4963-98AC-4F617E0E7CD8}" type="slidenum">
              <a:rPr lang="ko-KR" altLang="en-US" smtClean="0"/>
              <a:pPr/>
              <a:t>3</a:t>
            </a:fld>
            <a:endParaRPr lang="ko-KR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90758" y="235303"/>
            <a:ext cx="5734196" cy="5812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2400" b="1" dirty="0">
                <a:latin typeface="Noto Sans KR" panose="020B0500000000000000" pitchFamily="34" charset="-127"/>
                <a:ea typeface="Noto Sans KR" panose="020B0500000000000000" pitchFamily="34" charset="-127"/>
              </a:rPr>
              <a:t>2. Track </a:t>
            </a:r>
            <a:r>
              <a:rPr lang="ko-KR" altLang="en-US" sz="2400" b="1" dirty="0">
                <a:latin typeface="Noto Sans KR" panose="020B0500000000000000" pitchFamily="34" charset="-127"/>
                <a:ea typeface="Noto Sans KR" panose="020B0500000000000000" pitchFamily="34" charset="-127"/>
              </a:rPr>
              <a:t>유형 </a:t>
            </a:r>
            <a:r>
              <a:rPr lang="en-US" altLang="ko-KR" sz="2000" b="1" dirty="0">
                <a:latin typeface="Noto Sans KR" panose="020B0500000000000000" pitchFamily="34" charset="-127"/>
                <a:ea typeface="Noto Sans KR" panose="020B0500000000000000" pitchFamily="34" charset="-127"/>
              </a:rPr>
              <a:t>(</a:t>
            </a:r>
            <a:r>
              <a:rPr lang="ko-KR" altLang="en-US" sz="2000" b="1" dirty="0" err="1">
                <a:latin typeface="Noto Sans KR" panose="020B0500000000000000" pitchFamily="34" charset="-127"/>
                <a:ea typeface="Noto Sans KR" panose="020B0500000000000000" pitchFamily="34" charset="-127"/>
              </a:rPr>
              <a:t>한라대학교</a:t>
            </a:r>
            <a:r>
              <a:rPr lang="ko-KR" altLang="en-US" sz="2000" b="1" dirty="0">
                <a:latin typeface="Noto Sans KR" panose="020B0500000000000000" pitchFamily="34" charset="-127"/>
                <a:ea typeface="Noto Sans KR" panose="020B0500000000000000" pitchFamily="34" charset="-127"/>
              </a:rPr>
              <a:t> 참가</a:t>
            </a:r>
            <a:r>
              <a:rPr lang="en-US" altLang="ko-KR" sz="2000" b="1" dirty="0">
                <a:latin typeface="Noto Sans KR" panose="020B0500000000000000" pitchFamily="34" charset="-127"/>
                <a:ea typeface="Noto Sans KR" panose="020B0500000000000000" pitchFamily="34" charset="-127"/>
              </a:rPr>
              <a:t>)</a:t>
            </a:r>
            <a:endParaRPr lang="en-US" altLang="ko-KR" sz="2000" dirty="0">
              <a:latin typeface="Noto Sans KR" panose="020B0500000000000000" pitchFamily="34" charset="-127"/>
              <a:ea typeface="Noto Sans KR" panose="020B0500000000000000" pitchFamily="34" charset="-127"/>
            </a:endParaRPr>
          </a:p>
        </p:txBody>
      </p:sp>
      <p:graphicFrame>
        <p:nvGraphicFramePr>
          <p:cNvPr id="75" name="표 7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8626130"/>
              </p:ext>
            </p:extLst>
          </p:nvPr>
        </p:nvGraphicFramePr>
        <p:xfrm>
          <a:off x="526587" y="2620962"/>
          <a:ext cx="8926289" cy="315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9363">
                  <a:extLst>
                    <a:ext uri="{9D8B030D-6E8A-4147-A177-3AD203B41FA5}">
                      <a16:colId xmlns:a16="http://schemas.microsoft.com/office/drawing/2014/main" val="4040921605"/>
                    </a:ext>
                  </a:extLst>
                </a:gridCol>
                <a:gridCol w="1012236">
                  <a:extLst>
                    <a:ext uri="{9D8B030D-6E8A-4147-A177-3AD203B41FA5}">
                      <a16:colId xmlns:a16="http://schemas.microsoft.com/office/drawing/2014/main" val="3989405075"/>
                    </a:ext>
                  </a:extLst>
                </a:gridCol>
                <a:gridCol w="2378230">
                  <a:extLst>
                    <a:ext uri="{9D8B030D-6E8A-4147-A177-3AD203B41FA5}">
                      <a16:colId xmlns:a16="http://schemas.microsoft.com/office/drawing/2014/main" val="4279424325"/>
                    </a:ext>
                  </a:extLst>
                </a:gridCol>
                <a:gridCol w="2378230">
                  <a:extLst>
                    <a:ext uri="{9D8B030D-6E8A-4147-A177-3AD203B41FA5}">
                      <a16:colId xmlns:a16="http://schemas.microsoft.com/office/drawing/2014/main" val="1606508439"/>
                    </a:ext>
                  </a:extLst>
                </a:gridCol>
                <a:gridCol w="2378230">
                  <a:extLst>
                    <a:ext uri="{9D8B030D-6E8A-4147-A177-3AD203B41FA5}">
                      <a16:colId xmlns:a16="http://schemas.microsoft.com/office/drawing/2014/main" val="428083595"/>
                    </a:ext>
                  </a:extLst>
                </a:gridCol>
              </a:tblGrid>
              <a:tr h="236373"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>
                          <a:solidFill>
                            <a:schemeClr val="bg1"/>
                          </a:solidFill>
                          <a:latin typeface="Noto Sans KR" panose="020B0500000000000000" pitchFamily="34" charset="-127"/>
                          <a:ea typeface="Noto Sans KR" panose="020B0500000000000000" pitchFamily="34" charset="-127"/>
                        </a:rPr>
                        <a:t>구분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>
                          <a:solidFill>
                            <a:schemeClr val="bg1"/>
                          </a:solidFill>
                          <a:latin typeface="Noto Sans KR" panose="020B0500000000000000" pitchFamily="34" charset="-127"/>
                          <a:ea typeface="Noto Sans KR" panose="020B0500000000000000" pitchFamily="34" charset="-127"/>
                        </a:rPr>
                        <a:t>Track1</a:t>
                      </a:r>
                      <a:endParaRPr lang="ko-KR" altLang="en-US" sz="1200" dirty="0">
                        <a:solidFill>
                          <a:schemeClr val="bg1"/>
                        </a:solidFill>
                        <a:latin typeface="Noto Sans KR" panose="020B0500000000000000" pitchFamily="34" charset="-127"/>
                        <a:ea typeface="Noto Sans KR" panose="020B0500000000000000" pitchFamily="34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>
                          <a:solidFill>
                            <a:schemeClr val="bg1"/>
                          </a:solidFill>
                          <a:latin typeface="Noto Sans KR" panose="020B0500000000000000" pitchFamily="34" charset="-127"/>
                          <a:ea typeface="Noto Sans KR" panose="020B0500000000000000" pitchFamily="34" charset="-127"/>
                        </a:rPr>
                        <a:t>Track2</a:t>
                      </a:r>
                      <a:endParaRPr lang="ko-KR" altLang="en-US" sz="1200" dirty="0">
                        <a:solidFill>
                          <a:schemeClr val="bg1"/>
                        </a:solidFill>
                        <a:latin typeface="Noto Sans KR" panose="020B0500000000000000" pitchFamily="34" charset="-127"/>
                        <a:ea typeface="Noto Sans KR" panose="020B0500000000000000" pitchFamily="34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>
                          <a:solidFill>
                            <a:schemeClr val="bg1"/>
                          </a:solidFill>
                          <a:latin typeface="Noto Sans KR" panose="020B0500000000000000" pitchFamily="34" charset="-127"/>
                          <a:ea typeface="Noto Sans KR" panose="020B0500000000000000" pitchFamily="34" charset="-127"/>
                        </a:rPr>
                        <a:t>Track3(</a:t>
                      </a:r>
                      <a:r>
                        <a:rPr lang="ko-KR" altLang="en-US" sz="1200" dirty="0" err="1">
                          <a:solidFill>
                            <a:schemeClr val="bg1"/>
                          </a:solidFill>
                          <a:latin typeface="Noto Sans KR" panose="020B0500000000000000" pitchFamily="34" charset="-127"/>
                          <a:ea typeface="Noto Sans KR" panose="020B0500000000000000" pitchFamily="34" charset="-127"/>
                        </a:rPr>
                        <a:t>한라대학교</a:t>
                      </a:r>
                      <a:r>
                        <a:rPr lang="en-US" altLang="ko-KR" sz="1200" dirty="0">
                          <a:solidFill>
                            <a:schemeClr val="bg1"/>
                          </a:solidFill>
                          <a:latin typeface="Noto Sans KR" panose="020B0500000000000000" pitchFamily="34" charset="-127"/>
                          <a:ea typeface="Noto Sans KR" panose="020B0500000000000000" pitchFamily="34" charset="-127"/>
                        </a:rPr>
                        <a:t>)</a:t>
                      </a:r>
                      <a:endParaRPr lang="ko-KR" altLang="en-US" sz="1200" dirty="0">
                        <a:solidFill>
                          <a:schemeClr val="bg1"/>
                        </a:solidFill>
                        <a:latin typeface="Noto Sans KR" panose="020B0500000000000000" pitchFamily="34" charset="-127"/>
                        <a:ea typeface="Noto Sans KR" panose="020B0500000000000000" pitchFamily="34" charset="-127"/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4486677"/>
                  </a:ext>
                </a:extLst>
              </a:tr>
              <a:tr h="470491"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dirty="0">
                          <a:solidFill>
                            <a:schemeClr val="tx1"/>
                          </a:solidFill>
                          <a:latin typeface="Noto Sans KR" panose="020B0500000000000000" pitchFamily="34" charset="-127"/>
                          <a:ea typeface="Noto Sans KR" panose="020B0500000000000000" pitchFamily="34" charset="-127"/>
                        </a:rPr>
                        <a:t>주제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ko-KR" altLang="en-US" sz="1200" dirty="0">
                          <a:solidFill>
                            <a:schemeClr val="tx1"/>
                          </a:solidFill>
                          <a:latin typeface="Noto Sans KR" panose="020B0500000000000000" pitchFamily="34" charset="-127"/>
                          <a:ea typeface="Noto Sans KR" panose="020B0500000000000000" pitchFamily="34" charset="-127"/>
                        </a:rPr>
                        <a:t>신규사업 아이디어</a:t>
                      </a:r>
                      <a:endParaRPr lang="en-US" altLang="ko-KR" sz="1200" dirty="0">
                        <a:solidFill>
                          <a:schemeClr val="tx1"/>
                        </a:solidFill>
                        <a:latin typeface="Noto Sans KR" panose="020B0500000000000000" pitchFamily="34" charset="-127"/>
                        <a:ea typeface="Noto Sans KR" panose="020B0500000000000000" pitchFamily="34" charset="-127"/>
                      </a:endParaRPr>
                    </a:p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en-US" altLang="ko-KR" sz="1200" dirty="0">
                          <a:solidFill>
                            <a:schemeClr val="tx1"/>
                          </a:solidFill>
                          <a:latin typeface="Noto Sans KR" panose="020B0500000000000000" pitchFamily="34" charset="-127"/>
                          <a:ea typeface="Noto Sans KR" panose="020B0500000000000000" pitchFamily="34" charset="-127"/>
                        </a:rPr>
                        <a:t>(New Business)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Noto Sans KR" panose="020B0500000000000000" pitchFamily="34" charset="-127"/>
                        <a:ea typeface="Noto Sans KR" panose="020B0500000000000000" pitchFamily="34" charset="-127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dirty="0">
                          <a:solidFill>
                            <a:schemeClr val="tx1"/>
                          </a:solidFill>
                          <a:latin typeface="Noto Sans KR" panose="020B0500000000000000" pitchFamily="34" charset="-127"/>
                          <a:ea typeface="Noto Sans KR" panose="020B0500000000000000" pitchFamily="34" charset="-127"/>
                        </a:rPr>
                        <a:t>업무개선</a:t>
                      </a:r>
                      <a:endParaRPr lang="en-US" altLang="ko-KR" sz="1200" dirty="0">
                        <a:solidFill>
                          <a:schemeClr val="tx1"/>
                        </a:solidFill>
                        <a:latin typeface="Noto Sans KR" panose="020B0500000000000000" pitchFamily="34" charset="-127"/>
                        <a:ea typeface="Noto Sans KR" panose="020B0500000000000000" pitchFamily="34" charset="-127"/>
                      </a:endParaRPr>
                    </a:p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/>
                          </a:solidFill>
                          <a:latin typeface="Noto Sans KR" panose="020B0500000000000000" pitchFamily="34" charset="-127"/>
                          <a:ea typeface="Noto Sans KR" panose="020B0500000000000000" pitchFamily="34" charset="-127"/>
                        </a:rPr>
                        <a:t>(Operation</a:t>
                      </a:r>
                      <a:r>
                        <a:rPr lang="en-US" altLang="ko-KR" sz="1200" baseline="0" dirty="0">
                          <a:solidFill>
                            <a:schemeClr val="tx1"/>
                          </a:solidFill>
                          <a:latin typeface="Noto Sans KR" panose="020B0500000000000000" pitchFamily="34" charset="-127"/>
                          <a:ea typeface="Noto Sans KR" panose="020B0500000000000000" pitchFamily="34" charset="-127"/>
                        </a:rPr>
                        <a:t> Excellence)</a:t>
                      </a:r>
                      <a:endParaRPr lang="en-US" altLang="ko-KR" sz="1200" dirty="0">
                        <a:solidFill>
                          <a:schemeClr val="tx1"/>
                        </a:solidFill>
                        <a:latin typeface="Noto Sans KR" panose="020B0500000000000000" pitchFamily="34" charset="-127"/>
                        <a:ea typeface="Noto Sans KR" panose="020B0500000000000000" pitchFamily="34" charset="-127"/>
                      </a:endParaRPr>
                    </a:p>
                  </a:txBody>
                  <a:tcPr marL="7200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ko-KR" altLang="en-US" sz="1200" dirty="0">
                          <a:solidFill>
                            <a:schemeClr val="tx1"/>
                          </a:solidFill>
                          <a:latin typeface="Noto Sans KR" panose="020B0500000000000000" pitchFamily="34" charset="-127"/>
                          <a:ea typeface="Noto Sans KR" panose="020B0500000000000000" pitchFamily="34" charset="-127"/>
                        </a:rPr>
                        <a:t>신규사업 아이디어</a:t>
                      </a:r>
                      <a:endParaRPr lang="en-US" altLang="ko-KR" sz="1200" dirty="0">
                        <a:solidFill>
                          <a:schemeClr val="tx1"/>
                        </a:solidFill>
                        <a:latin typeface="Noto Sans KR" panose="020B0500000000000000" pitchFamily="34" charset="-127"/>
                        <a:ea typeface="Noto Sans KR" panose="020B0500000000000000" pitchFamily="34" charset="-127"/>
                      </a:endParaRPr>
                    </a:p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en-US" altLang="ko-KR" sz="1200" dirty="0">
                          <a:solidFill>
                            <a:schemeClr val="tx1"/>
                          </a:solidFill>
                          <a:latin typeface="Noto Sans KR" panose="020B0500000000000000" pitchFamily="34" charset="-127"/>
                          <a:ea typeface="Noto Sans KR" panose="020B0500000000000000" pitchFamily="34" charset="-127"/>
                        </a:rPr>
                        <a:t>(New Business)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Noto Sans KR" panose="020B0500000000000000" pitchFamily="34" charset="-127"/>
                        <a:ea typeface="Noto Sans KR" panose="020B0500000000000000" pitchFamily="34" charset="-127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6827448"/>
                  </a:ext>
                </a:extLst>
              </a:tr>
              <a:tr h="470491"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dirty="0">
                          <a:solidFill>
                            <a:schemeClr val="tx1"/>
                          </a:solidFill>
                          <a:latin typeface="Noto Sans KR" panose="020B0500000000000000" pitchFamily="34" charset="-127"/>
                          <a:ea typeface="Noto Sans KR" panose="020B0500000000000000" pitchFamily="34" charset="-127"/>
                        </a:rPr>
                        <a:t>주관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30000"/>
                        </a:lnSpc>
                      </a:pPr>
                      <a:r>
                        <a:rPr lang="en-US" altLang="ko-KR" sz="1200" dirty="0">
                          <a:solidFill>
                            <a:schemeClr val="tx1"/>
                          </a:solidFill>
                          <a:latin typeface="Noto Sans KR" panose="020B0500000000000000" pitchFamily="34" charset="-127"/>
                          <a:ea typeface="Noto Sans KR" panose="020B0500000000000000" pitchFamily="34" charset="-127"/>
                        </a:rPr>
                        <a:t>HL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  <a:latin typeface="Noto Sans KR" panose="020B0500000000000000" pitchFamily="34" charset="-127"/>
                          <a:ea typeface="Noto Sans KR" panose="020B0500000000000000" pitchFamily="34" charset="-127"/>
                        </a:rPr>
                        <a:t>만도 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  <a:latin typeface="Noto Sans KR" panose="020B0500000000000000" pitchFamily="34" charset="-127"/>
                          <a:ea typeface="Noto Sans KR" panose="020B0500000000000000" pitchFamily="34" charset="-127"/>
                        </a:rPr>
                        <a:t>WG</a:t>
                      </a:r>
                      <a:r>
                        <a:rPr lang="en-US" altLang="ko-KR" sz="1200" baseline="0" dirty="0">
                          <a:solidFill>
                            <a:schemeClr val="tx1"/>
                          </a:solidFill>
                          <a:latin typeface="Noto Sans KR" panose="020B0500000000000000" pitchFamily="34" charset="-127"/>
                          <a:ea typeface="Noto Sans KR" panose="020B0500000000000000" pitchFamily="34" charset="-127"/>
                        </a:rPr>
                        <a:t> Campus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Noto Sans KR" panose="020B0500000000000000" pitchFamily="34" charset="-127"/>
                        <a:ea typeface="Noto Sans KR" panose="020B0500000000000000" pitchFamily="34" charset="-127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/>
                          </a:solidFill>
                          <a:latin typeface="Noto Sans KR" panose="020B0500000000000000" pitchFamily="34" charset="-127"/>
                          <a:ea typeface="Noto Sans KR" panose="020B0500000000000000" pitchFamily="34" charset="-127"/>
                        </a:rPr>
                        <a:t>HL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  <a:latin typeface="Noto Sans KR" panose="020B0500000000000000" pitchFamily="34" charset="-127"/>
                          <a:ea typeface="Noto Sans KR" panose="020B0500000000000000" pitchFamily="34" charset="-127"/>
                        </a:rPr>
                        <a:t>만도 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  <a:latin typeface="Noto Sans KR" panose="020B0500000000000000" pitchFamily="34" charset="-127"/>
                          <a:ea typeface="Noto Sans KR" panose="020B0500000000000000" pitchFamily="34" charset="-127"/>
                        </a:rPr>
                        <a:t>Digital Innovation</a:t>
                      </a:r>
                    </a:p>
                  </a:txBody>
                  <a:tcPr marL="7200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/>
                          </a:solidFill>
                          <a:latin typeface="Noto Sans KR" panose="020B0500000000000000" pitchFamily="34" charset="-127"/>
                          <a:ea typeface="Noto Sans KR" panose="020B0500000000000000" pitchFamily="34" charset="-127"/>
                        </a:rPr>
                        <a:t>HL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  <a:latin typeface="Noto Sans KR" panose="020B0500000000000000" pitchFamily="34" charset="-127"/>
                          <a:ea typeface="Noto Sans KR" panose="020B0500000000000000" pitchFamily="34" charset="-127"/>
                        </a:rPr>
                        <a:t>만도 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  <a:latin typeface="Noto Sans KR" panose="020B0500000000000000" pitchFamily="34" charset="-127"/>
                          <a:ea typeface="Noto Sans KR" panose="020B0500000000000000" pitchFamily="34" charset="-127"/>
                        </a:rPr>
                        <a:t>WG</a:t>
                      </a:r>
                      <a:r>
                        <a:rPr lang="en-US" altLang="ko-KR" sz="1200" baseline="0" dirty="0">
                          <a:solidFill>
                            <a:schemeClr val="tx1"/>
                          </a:solidFill>
                          <a:latin typeface="Noto Sans KR" panose="020B0500000000000000" pitchFamily="34" charset="-127"/>
                          <a:ea typeface="Noto Sans KR" panose="020B0500000000000000" pitchFamily="34" charset="-127"/>
                        </a:rPr>
                        <a:t> Campus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Noto Sans KR" panose="020B0500000000000000" pitchFamily="34" charset="-127"/>
                        <a:ea typeface="Noto Sans KR" panose="020B0500000000000000" pitchFamily="34" charset="-127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6448603"/>
                  </a:ext>
                </a:extLst>
              </a:tr>
              <a:tr h="470491"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dirty="0">
                          <a:solidFill>
                            <a:schemeClr val="tx1"/>
                          </a:solidFill>
                          <a:latin typeface="Noto Sans KR" panose="020B0500000000000000" pitchFamily="34" charset="-127"/>
                          <a:ea typeface="Noto Sans KR" panose="020B0500000000000000" pitchFamily="34" charset="-127"/>
                        </a:rPr>
                        <a:t>참여 대상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>
                        <a:lnSpc>
                          <a:spcPct val="130000"/>
                        </a:lnSpc>
                      </a:pPr>
                      <a:r>
                        <a:rPr lang="ko-KR" altLang="en-US" sz="1200" dirty="0">
                          <a:solidFill>
                            <a:schemeClr val="tx1"/>
                          </a:solidFill>
                          <a:latin typeface="Noto Sans KR" panose="020B0500000000000000" pitchFamily="34" charset="-127"/>
                          <a:ea typeface="Noto Sans KR" panose="020B0500000000000000" pitchFamily="34" charset="-127"/>
                        </a:rPr>
                        <a:t>그룹 계열사 임직원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7200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30000"/>
                        </a:lnSpc>
                      </a:pPr>
                      <a:r>
                        <a:rPr lang="ko-KR" altLang="en-US" sz="1200" dirty="0" err="1">
                          <a:solidFill>
                            <a:schemeClr val="tx1"/>
                          </a:solidFill>
                          <a:latin typeface="Noto Sans KR" panose="020B0500000000000000" pitchFamily="34" charset="-127"/>
                          <a:ea typeface="Noto Sans KR" panose="020B0500000000000000" pitchFamily="34" charset="-127"/>
                        </a:rPr>
                        <a:t>한라대학교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  <a:latin typeface="Noto Sans KR" panose="020B0500000000000000" pitchFamily="34" charset="-127"/>
                          <a:ea typeface="Noto Sans KR" panose="020B0500000000000000" pitchFamily="34" charset="-127"/>
                        </a:rPr>
                        <a:t> 학생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5528060"/>
                  </a:ext>
                </a:extLst>
              </a:tr>
              <a:tr h="470491"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dirty="0">
                          <a:solidFill>
                            <a:schemeClr val="tx1"/>
                          </a:solidFill>
                          <a:latin typeface="Noto Sans KR" panose="020B0500000000000000" pitchFamily="34" charset="-127"/>
                          <a:ea typeface="Noto Sans KR" panose="020B0500000000000000" pitchFamily="34" charset="-127"/>
                        </a:rPr>
                        <a:t>본선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latinLnBrk="1">
                        <a:lnSpc>
                          <a:spcPct val="130000"/>
                        </a:lnSpc>
                      </a:pPr>
                      <a:r>
                        <a:rPr lang="en-US" altLang="ko-KR" sz="1200" b="1" dirty="0">
                          <a:solidFill>
                            <a:schemeClr val="tx1"/>
                          </a:solidFill>
                          <a:latin typeface="Noto Sans KR" panose="020B0500000000000000" pitchFamily="34" charset="-127"/>
                          <a:ea typeface="Noto Sans KR" panose="020B0500000000000000" pitchFamily="34" charset="-127"/>
                        </a:rPr>
                        <a:t>‘25. 11.</a:t>
                      </a:r>
                      <a:r>
                        <a:rPr lang="ko-KR" altLang="en-US" sz="1200" b="1" dirty="0">
                          <a:solidFill>
                            <a:schemeClr val="tx1"/>
                          </a:solidFill>
                          <a:latin typeface="Noto Sans KR" panose="020B0500000000000000" pitchFamily="34" charset="-127"/>
                          <a:ea typeface="Noto Sans KR" panose="020B0500000000000000" pitchFamily="34" charset="-127"/>
                        </a:rPr>
                        <a:t> </a:t>
                      </a:r>
                      <a:r>
                        <a:rPr lang="en-US" altLang="ko-KR" sz="1200" b="1" dirty="0">
                          <a:solidFill>
                            <a:schemeClr val="tx1"/>
                          </a:solidFill>
                          <a:latin typeface="Noto Sans KR" panose="020B0500000000000000" pitchFamily="34" charset="-127"/>
                          <a:ea typeface="Noto Sans KR" panose="020B0500000000000000" pitchFamily="34" charset="-127"/>
                        </a:rPr>
                        <a:t>06.(</a:t>
                      </a:r>
                      <a:r>
                        <a:rPr lang="ko-KR" altLang="en-US" sz="1200" b="1" dirty="0">
                          <a:solidFill>
                            <a:schemeClr val="tx1"/>
                          </a:solidFill>
                          <a:latin typeface="Noto Sans KR" panose="020B0500000000000000" pitchFamily="34" charset="-127"/>
                          <a:ea typeface="Noto Sans KR" panose="020B0500000000000000" pitchFamily="34" charset="-127"/>
                        </a:rPr>
                        <a:t>목</a:t>
                      </a:r>
                      <a:r>
                        <a:rPr lang="en-US" altLang="ko-KR" sz="1200" b="1" dirty="0">
                          <a:solidFill>
                            <a:schemeClr val="tx1"/>
                          </a:solidFill>
                          <a:latin typeface="Noto Sans KR" panose="020B0500000000000000" pitchFamily="34" charset="-127"/>
                          <a:ea typeface="Noto Sans KR" panose="020B0500000000000000" pitchFamily="34" charset="-127"/>
                        </a:rPr>
                        <a:t>)</a:t>
                      </a:r>
                      <a:endParaRPr lang="ko-KR" altLang="en-US" sz="1200" b="1" dirty="0">
                        <a:solidFill>
                          <a:schemeClr val="tx1"/>
                        </a:solidFill>
                        <a:latin typeface="Noto Sans KR" panose="020B0500000000000000" pitchFamily="34" charset="-127"/>
                        <a:ea typeface="Noto Sans KR" panose="020B0500000000000000" pitchFamily="34" charset="-127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4711590"/>
                  </a:ext>
                </a:extLst>
              </a:tr>
              <a:tr h="993876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dirty="0">
                          <a:solidFill>
                            <a:schemeClr val="tx1"/>
                          </a:solidFill>
                          <a:latin typeface="Noto Sans KR" panose="020B0500000000000000" pitchFamily="34" charset="-127"/>
                          <a:ea typeface="Noto Sans KR" panose="020B0500000000000000" pitchFamily="34" charset="-127"/>
                        </a:rPr>
                        <a:t>기타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dirty="0">
                          <a:solidFill>
                            <a:schemeClr val="tx1"/>
                          </a:solidFill>
                          <a:latin typeface="Noto Sans KR" panose="020B0500000000000000" pitchFamily="34" charset="-127"/>
                          <a:ea typeface="Noto Sans KR" panose="020B0500000000000000" pitchFamily="34" charset="-127"/>
                        </a:rPr>
                        <a:t>중간 점검</a:t>
                      </a:r>
                      <a:endParaRPr lang="en-US" altLang="ko-KR" sz="1200" b="1" dirty="0">
                        <a:solidFill>
                          <a:schemeClr val="tx1"/>
                        </a:solidFill>
                        <a:latin typeface="Noto Sans KR" panose="020B0500000000000000" pitchFamily="34" charset="-127"/>
                        <a:ea typeface="Noto Sans KR" panose="020B0500000000000000" pitchFamily="34" charset="-127"/>
                      </a:endParaRPr>
                    </a:p>
                    <a:p>
                      <a:pPr algn="ctr" latinLnBrk="1"/>
                      <a:r>
                        <a:rPr lang="ko-KR" altLang="en-US" sz="1200" b="1" dirty="0">
                          <a:solidFill>
                            <a:schemeClr val="tx1"/>
                          </a:solidFill>
                          <a:latin typeface="Noto Sans KR" panose="020B0500000000000000" pitchFamily="34" charset="-127"/>
                          <a:ea typeface="Noto Sans KR" panose="020B0500000000000000" pitchFamily="34" charset="-127"/>
                        </a:rPr>
                        <a:t>발표 평가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latinLnBrk="1">
                        <a:lnSpc>
                          <a:spcPct val="130000"/>
                        </a:lnSpc>
                      </a:pPr>
                      <a:r>
                        <a:rPr lang="ko-KR" altLang="en-US" sz="1200" dirty="0">
                          <a:solidFill>
                            <a:schemeClr val="tx1"/>
                          </a:solidFill>
                          <a:latin typeface="Noto Sans KR" panose="020B0500000000000000" pitchFamily="34" charset="-127"/>
                          <a:ea typeface="Noto Sans KR" panose="020B0500000000000000" pitchFamily="34" charset="-127"/>
                        </a:rPr>
                        <a:t>아이디어 고도화 기간 中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  <a:latin typeface="Noto Sans KR" panose="020B0500000000000000" pitchFamily="34" charset="-127"/>
                          <a:ea typeface="Noto Sans KR" panose="020B0500000000000000" pitchFamily="34" charset="-127"/>
                        </a:rPr>
                        <a:t>, 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  <a:latin typeface="Noto Sans KR" panose="020B0500000000000000" pitchFamily="34" charset="-127"/>
                          <a:ea typeface="Noto Sans KR" panose="020B0500000000000000" pitchFamily="34" charset="-127"/>
                        </a:rPr>
                        <a:t>중간 점검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  <a:latin typeface="Noto Sans KR" panose="020B0500000000000000" pitchFamily="34" charset="-127"/>
                          <a:ea typeface="Noto Sans KR" panose="020B0500000000000000" pitchFamily="34" charset="-127"/>
                        </a:rPr>
                        <a:t>/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  <a:latin typeface="Noto Sans KR" panose="020B0500000000000000" pitchFamily="34" charset="-127"/>
                          <a:ea typeface="Noto Sans KR" panose="020B0500000000000000" pitchFamily="34" charset="-127"/>
                        </a:rPr>
                        <a:t>발표 평가 등은 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  <a:latin typeface="Noto Sans KR" panose="020B0500000000000000" pitchFamily="34" charset="-127"/>
                          <a:ea typeface="Noto Sans KR" panose="020B0500000000000000" pitchFamily="34" charset="-127"/>
                        </a:rPr>
                        <a:t>Track 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  <a:latin typeface="Noto Sans KR" panose="020B0500000000000000" pitchFamily="34" charset="-127"/>
                          <a:ea typeface="Noto Sans KR" panose="020B0500000000000000" pitchFamily="34" charset="-127"/>
                        </a:rPr>
                        <a:t>별로 자체 공지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  <a:latin typeface="Noto Sans KR" panose="020B0500000000000000" pitchFamily="34" charset="-127"/>
                          <a:ea typeface="Noto Sans KR" panose="020B0500000000000000" pitchFamily="34" charset="-127"/>
                        </a:rPr>
                        <a:t>/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  <a:latin typeface="Noto Sans KR" panose="020B0500000000000000" pitchFamily="34" charset="-127"/>
                          <a:ea typeface="Noto Sans KR" panose="020B0500000000000000" pitchFamily="34" charset="-127"/>
                        </a:rPr>
                        <a:t>진행 예정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7200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latinLnBrk="1">
                        <a:lnSpc>
                          <a:spcPct val="130000"/>
                        </a:lnSpc>
                      </a:pPr>
                      <a:endParaRPr lang="ko-KR" altLang="en-US" sz="12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7850139"/>
                  </a:ext>
                </a:extLst>
              </a:tr>
            </a:tbl>
          </a:graphicData>
        </a:graphic>
      </p:graphicFrame>
      <p:sp>
        <p:nvSpPr>
          <p:cNvPr id="77" name="직사각형 76"/>
          <p:cNvSpPr/>
          <p:nvPr/>
        </p:nvSpPr>
        <p:spPr>
          <a:xfrm>
            <a:off x="490758" y="931863"/>
            <a:ext cx="8926292" cy="140296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ko-KR" altLang="en-US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임직원 및 </a:t>
            </a:r>
            <a:r>
              <a:rPr lang="ko-KR" altLang="en-US" b="1" dirty="0" err="1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한라대학교</a:t>
            </a:r>
            <a:r>
              <a:rPr lang="en-US" altLang="ko-KR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 </a:t>
            </a:r>
            <a:r>
              <a:rPr lang="ko-KR" altLang="en-US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학생 혁신 마인드 고취</a:t>
            </a:r>
            <a:endParaRPr lang="en-US" altLang="ko-KR" b="1" dirty="0">
              <a:solidFill>
                <a:schemeClr val="tx1"/>
              </a:solidFill>
              <a:latin typeface="Noto Sans KR" panose="020B0500000000000000" pitchFamily="34" charset="-127"/>
              <a:ea typeface="Noto Sans KR" panose="020B0500000000000000" pitchFamily="34" charset="-127"/>
              <a:cs typeface="Lato Light" panose="020F0502020204030203" pitchFamily="34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ko-KR" altLang="en-US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창의적인 아이디어의 발굴 및 육성</a:t>
            </a:r>
            <a:r>
              <a:rPr lang="en-US" altLang="ko-KR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/</a:t>
            </a:r>
            <a:r>
              <a:rPr lang="ko-KR" altLang="en-US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적용</a:t>
            </a:r>
            <a:endParaRPr lang="en-US" altLang="ko-KR" b="1" dirty="0">
              <a:solidFill>
                <a:schemeClr val="tx1"/>
              </a:solidFill>
              <a:latin typeface="Noto Sans KR" panose="020B0500000000000000" pitchFamily="34" charset="-127"/>
              <a:ea typeface="Noto Sans KR" panose="020B0500000000000000" pitchFamily="34" charset="-127"/>
              <a:cs typeface="Lato Light" panose="020F0502020204030203" pitchFamily="34" charset="0"/>
            </a:endParaRPr>
          </a:p>
        </p:txBody>
      </p:sp>
      <p:pic>
        <p:nvPicPr>
          <p:cNvPr id="78" name="Picture 4" descr="중요일러스트 사진, 이미지, 일러스트, 캘리그라피 - 크라우드픽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3977" y="2142406"/>
            <a:ext cx="2946357" cy="1125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737930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1"/>
          <p:cNvSpPr txBox="1">
            <a:spLocks/>
          </p:cNvSpPr>
          <p:nvPr/>
        </p:nvSpPr>
        <p:spPr>
          <a:xfrm>
            <a:off x="396576" y="381498"/>
            <a:ext cx="9329332" cy="449999"/>
          </a:xfrm>
          <a:prstGeom prst="rect">
            <a:avLst/>
          </a:prstGeom>
        </p:spPr>
        <p:txBody>
          <a:bodyPr/>
          <a:lstStyle>
            <a:lvl1pPr algn="ctr" defTabSz="914286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ko-KR" sz="2401" b="1" dirty="0">
                <a:latin typeface="+mj-ea"/>
              </a:rPr>
              <a:t> 3</a:t>
            </a:r>
            <a:r>
              <a:rPr lang="en-US" altLang="ko-KR" sz="2400" b="1" dirty="0">
                <a:latin typeface="Noto Sans KR" panose="020B0500000000000000" pitchFamily="34" charset="-127"/>
                <a:ea typeface="Noto Sans KR" panose="020B0500000000000000" pitchFamily="34" charset="-127"/>
              </a:rPr>
              <a:t>. </a:t>
            </a:r>
            <a:r>
              <a:rPr lang="en-US" altLang="ko-KR" sz="2401" b="1" dirty="0">
                <a:latin typeface="+mj-ea"/>
              </a:rPr>
              <a:t>2025 HL Future Day </a:t>
            </a:r>
            <a:r>
              <a:rPr lang="ko-KR" altLang="en-US" sz="2401" b="1" dirty="0">
                <a:latin typeface="+mj-ea"/>
              </a:rPr>
              <a:t>상세</a:t>
            </a:r>
          </a:p>
        </p:txBody>
      </p:sp>
      <p:graphicFrame>
        <p:nvGraphicFramePr>
          <p:cNvPr id="7" name="표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2512572"/>
              </p:ext>
            </p:extLst>
          </p:nvPr>
        </p:nvGraphicFramePr>
        <p:xfrm>
          <a:off x="517344" y="1062948"/>
          <a:ext cx="8987141" cy="49754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8556">
                  <a:extLst>
                    <a:ext uri="{9D8B030D-6E8A-4147-A177-3AD203B41FA5}">
                      <a16:colId xmlns:a16="http://schemas.microsoft.com/office/drawing/2014/main" val="4040921605"/>
                    </a:ext>
                  </a:extLst>
                </a:gridCol>
                <a:gridCol w="820342">
                  <a:extLst>
                    <a:ext uri="{9D8B030D-6E8A-4147-A177-3AD203B41FA5}">
                      <a16:colId xmlns:a16="http://schemas.microsoft.com/office/drawing/2014/main" val="2783457045"/>
                    </a:ext>
                  </a:extLst>
                </a:gridCol>
                <a:gridCol w="7198243">
                  <a:extLst>
                    <a:ext uri="{9D8B030D-6E8A-4147-A177-3AD203B41FA5}">
                      <a16:colId xmlns:a16="http://schemas.microsoft.com/office/drawing/2014/main" val="4279424325"/>
                    </a:ext>
                  </a:extLst>
                </a:gridCol>
              </a:tblGrid>
              <a:tr h="468785"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구분</a:t>
                      </a:r>
                    </a:p>
                  </a:txBody>
                  <a:tcPr marL="91441" marR="91441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40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Track3</a:t>
                      </a:r>
                      <a:r>
                        <a:rPr lang="en-US" altLang="ko-KR" sz="160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600" dirty="0" err="1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한라대학교</a:t>
                      </a:r>
                      <a:r>
                        <a:rPr lang="ko-KR" altLang="en-US" sz="160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 참가</a:t>
                      </a:r>
                      <a:r>
                        <a:rPr lang="en-US" altLang="ko-KR" sz="160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)</a:t>
                      </a:r>
                      <a:endParaRPr lang="ko-KR" altLang="en-US" sz="1600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marL="91441" marR="9144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4486677"/>
                  </a:ext>
                </a:extLst>
              </a:tr>
              <a:tr h="416297"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주제</a:t>
                      </a:r>
                    </a:p>
                  </a:txBody>
                  <a:tcPr marL="91441" marR="91441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362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1" dirty="0">
                          <a:solidFill>
                            <a:srgbClr val="0070C0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200" b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▶</a:t>
                      </a:r>
                      <a:r>
                        <a:rPr lang="ko-KR" altLang="en-US" sz="1800" b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1200" b="1" dirty="0">
                          <a:solidFill>
                            <a:srgbClr val="0070C0"/>
                          </a:solidFill>
                          <a:latin typeface="+mn-ea"/>
                          <a:ea typeface="+mn-ea"/>
                        </a:rPr>
                        <a:t>신규사업 아이디어</a:t>
                      </a:r>
                      <a:r>
                        <a:rPr lang="en-US" altLang="ko-KR" sz="1200" b="1" dirty="0">
                          <a:solidFill>
                            <a:srgbClr val="0070C0"/>
                          </a:solidFill>
                          <a:latin typeface="+mn-ea"/>
                          <a:ea typeface="+mn-ea"/>
                        </a:rPr>
                        <a:t>(New Business)</a:t>
                      </a:r>
                      <a:endParaRPr lang="ko-KR" altLang="en-US" sz="1200" b="1" dirty="0">
                        <a:solidFill>
                          <a:srgbClr val="0070C0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6827448"/>
                  </a:ext>
                </a:extLst>
              </a:tr>
              <a:tr h="480805"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모집 분야</a:t>
                      </a:r>
                      <a:endParaRPr lang="en-US" altLang="ko-KR" sz="12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en-US" altLang="ko-KR" sz="14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(Track3)</a:t>
                      </a:r>
                      <a:endParaRPr lang="ko-KR" altLang="en-US" sz="14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91441" marR="91441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ko-KR" sz="1200" b="1" dirty="0">
                          <a:solidFill>
                            <a:srgbClr val="0070C0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200" b="1" kern="1200" dirty="0">
                          <a:solidFill>
                            <a:srgbClr val="0070C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▶</a:t>
                      </a:r>
                      <a:r>
                        <a:rPr lang="en-US" altLang="ko-KR" sz="1200" b="1" i="0" kern="1200" dirty="0">
                          <a:solidFill>
                            <a:srgbClr val="0070C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 </a:t>
                      </a:r>
                      <a:r>
                        <a:rPr lang="ko-KR" altLang="en-US" sz="1200" b="1" i="0" kern="1200" dirty="0">
                          <a:solidFill>
                            <a:srgbClr val="0070C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신사업</a:t>
                      </a:r>
                      <a:r>
                        <a:rPr lang="en-US" altLang="ko-KR" sz="1200" b="1" i="0" kern="1200" dirty="0">
                          <a:solidFill>
                            <a:srgbClr val="0070C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(AI · Mobility · Sustainability · Health · XR · Smart Home · Food · Robotics · Common)</a:t>
                      </a:r>
                      <a:endParaRPr lang="ko-KR" altLang="en-US" sz="1200" b="1" dirty="0">
                        <a:solidFill>
                          <a:srgbClr val="0070C0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86779267"/>
                  </a:ext>
                </a:extLst>
              </a:tr>
              <a:tr h="379674">
                <a:tc gridSpan="2">
                  <a:txBody>
                    <a:bodyPr/>
                    <a:lstStyle/>
                    <a:p>
                      <a:pPr marL="0" marR="0" indent="0" algn="ctr" defTabSz="914362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접수 방법</a:t>
                      </a:r>
                    </a:p>
                  </a:txBody>
                  <a:tcPr marL="91441" marR="91441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362" rtl="0" eaLnBrk="1" fontAlgn="auto" latinLnBrk="1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1" kern="1200" dirty="0">
                          <a:solidFill>
                            <a:srgbClr val="0070C0"/>
                          </a:solidFill>
                          <a:latin typeface="+mn-ea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1200" b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▶ </a:t>
                      </a:r>
                      <a:r>
                        <a:rPr lang="ko-KR" altLang="en-US" sz="1200" b="1" kern="1200" dirty="0">
                          <a:solidFill>
                            <a:srgbClr val="0070C0"/>
                          </a:solidFill>
                          <a:latin typeface="+mn-ea"/>
                          <a:ea typeface="+mn-ea"/>
                          <a:cs typeface="+mn-cs"/>
                        </a:rPr>
                        <a:t>첨부의 </a:t>
                      </a:r>
                      <a:r>
                        <a:rPr lang="en-US" altLang="ko-KR" sz="1200" b="1" kern="1200" dirty="0">
                          <a:solidFill>
                            <a:srgbClr val="0070C0"/>
                          </a:solidFill>
                          <a:latin typeface="+mn-ea"/>
                          <a:ea typeface="+mn-ea"/>
                          <a:cs typeface="+mn-cs"/>
                        </a:rPr>
                        <a:t>‘</a:t>
                      </a:r>
                      <a:r>
                        <a:rPr lang="ko-KR" altLang="en-US" sz="1200" b="1" kern="1200" dirty="0">
                          <a:solidFill>
                            <a:srgbClr val="0070C0"/>
                          </a:solidFill>
                          <a:latin typeface="+mn-ea"/>
                          <a:ea typeface="+mn-ea"/>
                          <a:cs typeface="+mn-cs"/>
                        </a:rPr>
                        <a:t>제안 신청서</a:t>
                      </a:r>
                      <a:r>
                        <a:rPr lang="en-US" altLang="ko-KR" sz="1200" b="1" kern="1200" dirty="0">
                          <a:solidFill>
                            <a:srgbClr val="0070C0"/>
                          </a:solidFill>
                          <a:latin typeface="+mn-ea"/>
                          <a:ea typeface="+mn-ea"/>
                          <a:cs typeface="+mn-cs"/>
                        </a:rPr>
                        <a:t>’</a:t>
                      </a:r>
                      <a:r>
                        <a:rPr lang="ko-KR" altLang="en-US" sz="1200" b="1" kern="1200" dirty="0">
                          <a:solidFill>
                            <a:srgbClr val="0070C0"/>
                          </a:solidFill>
                          <a:latin typeface="+mn-ea"/>
                          <a:ea typeface="+mn-ea"/>
                          <a:cs typeface="+mn-cs"/>
                        </a:rPr>
                        <a:t> 작성 후</a:t>
                      </a:r>
                      <a:r>
                        <a:rPr lang="en-US" altLang="ko-KR" sz="1200" b="1" kern="1200" dirty="0">
                          <a:solidFill>
                            <a:srgbClr val="0070C0"/>
                          </a:solidFill>
                          <a:latin typeface="+mn-ea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200" b="1" kern="1200" dirty="0">
                          <a:solidFill>
                            <a:srgbClr val="0070C0"/>
                          </a:solidFill>
                          <a:latin typeface="+mn-ea"/>
                          <a:ea typeface="+mn-ea"/>
                          <a:cs typeface="+mn-cs"/>
                        </a:rPr>
                        <a:t>현장</a:t>
                      </a:r>
                      <a:r>
                        <a:rPr lang="en-US" altLang="ko-KR" sz="1200" b="1" kern="1200" dirty="0">
                          <a:solidFill>
                            <a:srgbClr val="0070C0"/>
                          </a:solidFill>
                          <a:latin typeface="+mn-ea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1200" b="1" kern="1200" dirty="0">
                          <a:solidFill>
                            <a:srgbClr val="0070C0"/>
                          </a:solidFill>
                          <a:latin typeface="+mn-ea"/>
                          <a:ea typeface="+mn-ea"/>
                          <a:cs typeface="+mn-cs"/>
                        </a:rPr>
                        <a:t>취창업진로지원센터</a:t>
                      </a:r>
                      <a:r>
                        <a:rPr lang="en-US" altLang="ko-KR" sz="1200" b="1" kern="1200" dirty="0">
                          <a:solidFill>
                            <a:srgbClr val="0070C0"/>
                          </a:solidFill>
                          <a:latin typeface="+mn-ea"/>
                          <a:ea typeface="+mn-ea"/>
                          <a:cs typeface="+mn-cs"/>
                        </a:rPr>
                        <a:t>) </a:t>
                      </a:r>
                      <a:r>
                        <a:rPr lang="ko-KR" altLang="en-US" sz="1200" b="1" kern="1200" dirty="0">
                          <a:solidFill>
                            <a:srgbClr val="0070C0"/>
                          </a:solidFill>
                          <a:latin typeface="+mn-ea"/>
                          <a:ea typeface="+mn-ea"/>
                          <a:cs typeface="+mn-cs"/>
                        </a:rPr>
                        <a:t>접수 및 이메일 접수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6448603"/>
                  </a:ext>
                </a:extLst>
              </a:tr>
              <a:tr h="396433">
                <a:tc gridSpan="2">
                  <a:txBody>
                    <a:bodyPr/>
                    <a:lstStyle/>
                    <a:p>
                      <a:pPr marL="0" marR="0" indent="0" algn="ctr" defTabSz="914362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접수처</a:t>
                      </a:r>
                    </a:p>
                  </a:txBody>
                  <a:tcPr marL="91441" marR="91441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1" kern="1200" dirty="0">
                          <a:solidFill>
                            <a:srgbClr val="0070C0"/>
                          </a:solidFill>
                          <a:latin typeface="+mn-ea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1200" b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▶ </a:t>
                      </a:r>
                      <a:r>
                        <a:rPr lang="ko-KR" altLang="en-US" sz="1200" b="1" kern="1200" dirty="0">
                          <a:solidFill>
                            <a:srgbClr val="0070C0"/>
                          </a:solidFill>
                          <a:latin typeface="+mn-ea"/>
                          <a:ea typeface="+mn-ea"/>
                          <a:cs typeface="+mn-cs"/>
                        </a:rPr>
                        <a:t>취창업진로지원센터</a:t>
                      </a:r>
                      <a:r>
                        <a:rPr lang="en-US" altLang="ko-KR" sz="1200" b="1" kern="1200" dirty="0">
                          <a:solidFill>
                            <a:srgbClr val="0070C0"/>
                          </a:solidFill>
                          <a:latin typeface="+mn-ea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1200" b="1" kern="1200" dirty="0" err="1">
                          <a:solidFill>
                            <a:srgbClr val="0070C0"/>
                          </a:solidFill>
                          <a:latin typeface="+mn-ea"/>
                          <a:ea typeface="+mn-ea"/>
                          <a:cs typeface="+mn-cs"/>
                        </a:rPr>
                        <a:t>한라관</a:t>
                      </a:r>
                      <a:r>
                        <a:rPr lang="ko-KR" altLang="en-US" sz="1200" b="1" kern="1200" dirty="0">
                          <a:solidFill>
                            <a:srgbClr val="0070C0"/>
                          </a:solidFill>
                          <a:latin typeface="+mn-ea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ko-KR" sz="1200" b="1" kern="1200" dirty="0">
                          <a:solidFill>
                            <a:srgbClr val="0070C0"/>
                          </a:solidFill>
                          <a:latin typeface="+mn-ea"/>
                          <a:ea typeface="+mn-ea"/>
                          <a:cs typeface="+mn-cs"/>
                        </a:rPr>
                        <a:t>C105</a:t>
                      </a:r>
                      <a:r>
                        <a:rPr lang="ko-KR" altLang="en-US" sz="1200" b="1" kern="1200" dirty="0">
                          <a:solidFill>
                            <a:srgbClr val="0070C0"/>
                          </a:solidFill>
                          <a:latin typeface="+mn-ea"/>
                          <a:ea typeface="+mn-ea"/>
                          <a:cs typeface="+mn-cs"/>
                        </a:rPr>
                        <a:t>호</a:t>
                      </a:r>
                      <a:r>
                        <a:rPr lang="en-US" altLang="ko-KR" sz="1200" b="1" kern="1200" dirty="0">
                          <a:solidFill>
                            <a:srgbClr val="0070C0"/>
                          </a:solidFill>
                          <a:latin typeface="+mn-ea"/>
                          <a:ea typeface="+mn-ea"/>
                          <a:cs typeface="+mn-cs"/>
                        </a:rPr>
                        <a:t>)</a:t>
                      </a:r>
                      <a:r>
                        <a:rPr lang="en-US" altLang="ko-KR" sz="1200" b="1" kern="1200" baseline="0" dirty="0">
                          <a:solidFill>
                            <a:srgbClr val="0070C0"/>
                          </a:solidFill>
                          <a:latin typeface="+mn-ea"/>
                          <a:ea typeface="+mn-ea"/>
                          <a:cs typeface="+mn-cs"/>
                        </a:rPr>
                        <a:t>  /  </a:t>
                      </a:r>
                      <a:r>
                        <a:rPr lang="ko-KR" altLang="en-US" sz="1200" b="1" kern="1200" baseline="0" dirty="0">
                          <a:solidFill>
                            <a:srgbClr val="0070C0"/>
                          </a:solidFill>
                          <a:latin typeface="+mn-ea"/>
                          <a:ea typeface="+mn-ea"/>
                          <a:cs typeface="+mn-cs"/>
                        </a:rPr>
                        <a:t>이메일 </a:t>
                      </a:r>
                      <a:r>
                        <a:rPr lang="en-US" altLang="ko-KR" sz="1200" b="1" kern="1200" baseline="0" dirty="0">
                          <a:solidFill>
                            <a:srgbClr val="0070C0"/>
                          </a:solidFill>
                          <a:latin typeface="+mn-ea"/>
                          <a:ea typeface="+mn-ea"/>
                          <a:cs typeface="+mn-cs"/>
                          <a:hlinkClick r:id="rId2"/>
                        </a:rPr>
                        <a:t>sgchoi@halla.ac.kr</a:t>
                      </a:r>
                      <a:endParaRPr lang="ko-KR" altLang="en-US" sz="1200" b="1" kern="1200" dirty="0">
                        <a:solidFill>
                          <a:srgbClr val="0070C0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28312258"/>
                  </a:ext>
                </a:extLst>
              </a:tr>
              <a:tr h="346041"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참여 대상</a:t>
                      </a:r>
                    </a:p>
                  </a:txBody>
                  <a:tcPr marL="91441" marR="91441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30000"/>
                        </a:lnSpc>
                      </a:pPr>
                      <a:r>
                        <a:rPr lang="ko-KR" altLang="en-US" sz="1200" b="1" dirty="0">
                          <a:solidFill>
                            <a:srgbClr val="0070C0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200" b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▶ </a:t>
                      </a:r>
                      <a:r>
                        <a:rPr lang="ko-KR" altLang="en-US" sz="1200" b="1" dirty="0" err="1">
                          <a:solidFill>
                            <a:srgbClr val="0070C0"/>
                          </a:solidFill>
                          <a:latin typeface="+mn-ea"/>
                          <a:ea typeface="+mn-ea"/>
                        </a:rPr>
                        <a:t>한라대학교</a:t>
                      </a:r>
                      <a:r>
                        <a:rPr lang="ko-KR" altLang="en-US" sz="1200" b="1" dirty="0">
                          <a:solidFill>
                            <a:srgbClr val="0070C0"/>
                          </a:solidFill>
                          <a:latin typeface="+mn-ea"/>
                          <a:ea typeface="+mn-ea"/>
                        </a:rPr>
                        <a:t> 재학생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5528060"/>
                  </a:ext>
                </a:extLst>
              </a:tr>
              <a:tr h="405796"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접수 기간</a:t>
                      </a:r>
                    </a:p>
                  </a:txBody>
                  <a:tcPr marL="91441" marR="91441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30000"/>
                        </a:lnSpc>
                      </a:pPr>
                      <a:r>
                        <a:rPr lang="en-US" altLang="ko-KR" sz="1200" b="1" dirty="0">
                          <a:solidFill>
                            <a:srgbClr val="0070C0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200" b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▶ </a:t>
                      </a:r>
                      <a:r>
                        <a:rPr lang="en-US" altLang="ko-KR" sz="1200" b="1" dirty="0">
                          <a:solidFill>
                            <a:srgbClr val="0070C0"/>
                          </a:solidFill>
                          <a:latin typeface="+mn-ea"/>
                          <a:ea typeface="+mn-ea"/>
                        </a:rPr>
                        <a:t>6</a:t>
                      </a:r>
                      <a:r>
                        <a:rPr lang="ko-KR" altLang="en-US" sz="1200" b="1" dirty="0">
                          <a:solidFill>
                            <a:srgbClr val="0070C0"/>
                          </a:solidFill>
                          <a:latin typeface="+mn-ea"/>
                          <a:ea typeface="+mn-ea"/>
                        </a:rPr>
                        <a:t>월</a:t>
                      </a:r>
                      <a:r>
                        <a:rPr lang="en-US" altLang="ko-KR" sz="1200" b="1" dirty="0">
                          <a:solidFill>
                            <a:srgbClr val="0070C0"/>
                          </a:solidFill>
                          <a:latin typeface="+mn-ea"/>
                          <a:ea typeface="+mn-ea"/>
                        </a:rPr>
                        <a:t>20</a:t>
                      </a:r>
                      <a:r>
                        <a:rPr lang="ko-KR" altLang="en-US" sz="1200" b="1" dirty="0">
                          <a:solidFill>
                            <a:srgbClr val="0070C0"/>
                          </a:solidFill>
                          <a:latin typeface="+mn-ea"/>
                          <a:ea typeface="+mn-ea"/>
                        </a:rPr>
                        <a:t>일</a:t>
                      </a:r>
                      <a:r>
                        <a:rPr lang="en-US" altLang="ko-KR" sz="1200" b="1" dirty="0">
                          <a:solidFill>
                            <a:srgbClr val="0070C0"/>
                          </a:solidFill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200" b="1" dirty="0">
                          <a:solidFill>
                            <a:srgbClr val="0070C0"/>
                          </a:solidFill>
                          <a:latin typeface="+mn-ea"/>
                          <a:ea typeface="+mn-ea"/>
                        </a:rPr>
                        <a:t>금</a:t>
                      </a:r>
                      <a:r>
                        <a:rPr lang="en-US" altLang="ko-KR" sz="1200" b="1" dirty="0">
                          <a:solidFill>
                            <a:srgbClr val="0070C0"/>
                          </a:solidFill>
                          <a:latin typeface="+mn-ea"/>
                          <a:ea typeface="+mn-ea"/>
                        </a:rPr>
                        <a:t>)</a:t>
                      </a:r>
                      <a:r>
                        <a:rPr lang="ko-KR" altLang="en-US" sz="1200" b="1" dirty="0">
                          <a:solidFill>
                            <a:srgbClr val="0070C0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en-US" altLang="ko-KR" sz="1200" b="1" dirty="0">
                          <a:solidFill>
                            <a:srgbClr val="0070C0"/>
                          </a:solidFill>
                          <a:latin typeface="+mn-ea"/>
                          <a:ea typeface="+mn-ea"/>
                        </a:rPr>
                        <a:t>~ 7</a:t>
                      </a:r>
                      <a:r>
                        <a:rPr lang="ko-KR" altLang="en-US" sz="1200" b="1" dirty="0">
                          <a:solidFill>
                            <a:srgbClr val="0070C0"/>
                          </a:solidFill>
                          <a:latin typeface="+mn-ea"/>
                          <a:ea typeface="+mn-ea"/>
                        </a:rPr>
                        <a:t>월 </a:t>
                      </a:r>
                      <a:r>
                        <a:rPr lang="en-US" altLang="ko-KR" sz="1200" b="1" dirty="0">
                          <a:solidFill>
                            <a:srgbClr val="0070C0"/>
                          </a:solidFill>
                          <a:latin typeface="+mn-ea"/>
                          <a:ea typeface="+mn-ea"/>
                        </a:rPr>
                        <a:t>25</a:t>
                      </a:r>
                      <a:r>
                        <a:rPr lang="ko-KR" altLang="en-US" sz="1200" b="1" dirty="0">
                          <a:solidFill>
                            <a:srgbClr val="0070C0"/>
                          </a:solidFill>
                          <a:latin typeface="+mn-ea"/>
                          <a:ea typeface="+mn-ea"/>
                        </a:rPr>
                        <a:t>일</a:t>
                      </a:r>
                      <a:r>
                        <a:rPr lang="en-US" altLang="ko-KR" sz="1200" b="1" dirty="0">
                          <a:solidFill>
                            <a:srgbClr val="0070C0"/>
                          </a:solidFill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200" b="1" dirty="0">
                          <a:solidFill>
                            <a:srgbClr val="0070C0"/>
                          </a:solidFill>
                          <a:latin typeface="+mn-ea"/>
                          <a:ea typeface="+mn-ea"/>
                        </a:rPr>
                        <a:t>금</a:t>
                      </a:r>
                      <a:r>
                        <a:rPr lang="en-US" altLang="ko-KR" sz="1200" b="1" dirty="0">
                          <a:solidFill>
                            <a:srgbClr val="0070C0"/>
                          </a:solidFill>
                          <a:latin typeface="+mn-ea"/>
                          <a:ea typeface="+mn-ea"/>
                        </a:rPr>
                        <a:t>)</a:t>
                      </a:r>
                      <a:endParaRPr lang="ko-KR" altLang="en-US" sz="1200" b="1" dirty="0">
                        <a:solidFill>
                          <a:srgbClr val="0070C0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21056908"/>
                  </a:ext>
                </a:extLst>
              </a:tr>
              <a:tr h="383719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심사</a:t>
                      </a:r>
                    </a:p>
                  </a:txBody>
                  <a:tcPr marL="91441" marR="91441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</a:t>
                      </a:r>
                      <a:r>
                        <a:rPr lang="en-US" altLang="ko-KR" sz="1200" b="1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200" b="1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차</a:t>
                      </a:r>
                      <a:endParaRPr lang="ko-KR" altLang="en-US" sz="12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91441" marR="9144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362" rtl="0" eaLnBrk="1" fontAlgn="auto" latinLnBrk="1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rgbClr val="0070C0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200" b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▶ </a:t>
                      </a:r>
                      <a:r>
                        <a:rPr lang="en-US" altLang="ko-KR" sz="1200" b="1" dirty="0">
                          <a:solidFill>
                            <a:srgbClr val="0070C0"/>
                          </a:solidFill>
                          <a:latin typeface="+mn-ea"/>
                          <a:ea typeface="+mn-ea"/>
                        </a:rPr>
                        <a:t>2025.08.04.(</a:t>
                      </a:r>
                      <a:r>
                        <a:rPr lang="ko-KR" altLang="en-US" sz="1200" b="1" dirty="0">
                          <a:solidFill>
                            <a:srgbClr val="0070C0"/>
                          </a:solidFill>
                          <a:latin typeface="+mn-ea"/>
                          <a:ea typeface="+mn-ea"/>
                        </a:rPr>
                        <a:t>월</a:t>
                      </a:r>
                      <a:r>
                        <a:rPr lang="en-US" altLang="ko-KR" sz="1200" b="1" dirty="0">
                          <a:solidFill>
                            <a:srgbClr val="0070C0"/>
                          </a:solidFill>
                          <a:latin typeface="+mn-ea"/>
                          <a:ea typeface="+mn-ea"/>
                        </a:rPr>
                        <a:t>)</a:t>
                      </a:r>
                      <a:endParaRPr lang="ko-KR" altLang="en-US" sz="1200" b="1" dirty="0">
                        <a:solidFill>
                          <a:srgbClr val="0070C0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61610975"/>
                  </a:ext>
                </a:extLst>
              </a:tr>
              <a:tr h="312061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91441" marR="91441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 </a:t>
                      </a:r>
                      <a:r>
                        <a:rPr lang="ko-KR" altLang="en-US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차</a:t>
                      </a:r>
                    </a:p>
                  </a:txBody>
                  <a:tcPr marL="91441" marR="9144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30000"/>
                        </a:lnSpc>
                      </a:pPr>
                      <a:r>
                        <a:rPr lang="en-US" altLang="ko-KR" sz="1200" b="1" dirty="0">
                          <a:solidFill>
                            <a:srgbClr val="0070C0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200" b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▶ </a:t>
                      </a:r>
                      <a:r>
                        <a:rPr lang="en-US" altLang="ko-KR" sz="1200" b="1" dirty="0">
                          <a:solidFill>
                            <a:srgbClr val="0070C0"/>
                          </a:solidFill>
                          <a:latin typeface="+mn-ea"/>
                          <a:ea typeface="+mn-ea"/>
                        </a:rPr>
                        <a:t>2025.09.26.(</a:t>
                      </a:r>
                      <a:r>
                        <a:rPr lang="ko-KR" altLang="en-US" sz="1200" b="1" dirty="0">
                          <a:solidFill>
                            <a:srgbClr val="0070C0"/>
                          </a:solidFill>
                          <a:latin typeface="+mn-ea"/>
                          <a:ea typeface="+mn-ea"/>
                        </a:rPr>
                        <a:t>금</a:t>
                      </a:r>
                      <a:r>
                        <a:rPr lang="en-US" altLang="ko-KR" sz="1200" b="1" dirty="0">
                          <a:solidFill>
                            <a:srgbClr val="0070C0"/>
                          </a:solidFill>
                          <a:latin typeface="+mn-ea"/>
                          <a:ea typeface="+mn-ea"/>
                        </a:rPr>
                        <a:t>)</a:t>
                      </a:r>
                      <a:endParaRPr lang="ko-KR" altLang="en-US" sz="1200" b="1" dirty="0">
                        <a:solidFill>
                          <a:srgbClr val="0070C0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64711590"/>
                  </a:ext>
                </a:extLst>
              </a:tr>
              <a:tr h="524131">
                <a:tc gridSpan="2">
                  <a:txBody>
                    <a:bodyPr/>
                    <a:lstStyle/>
                    <a:p>
                      <a:pPr marL="0" marR="0" indent="0" algn="ctr" defTabSz="914362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포상</a:t>
                      </a:r>
                    </a:p>
                  </a:txBody>
                  <a:tcPr marL="91441" marR="91441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362" rtl="0" eaLnBrk="1" fontAlgn="auto" latinLnBrk="1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1" dirty="0">
                          <a:solidFill>
                            <a:srgbClr val="0070C0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200" b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▶ </a:t>
                      </a:r>
                      <a:r>
                        <a:rPr lang="ko-KR" altLang="en-US" sz="1200" b="1" dirty="0">
                          <a:solidFill>
                            <a:srgbClr val="0070C0"/>
                          </a:solidFill>
                          <a:latin typeface="+mn-ea"/>
                          <a:ea typeface="+mn-ea"/>
                        </a:rPr>
                        <a:t>최우수 </a:t>
                      </a:r>
                      <a:r>
                        <a:rPr lang="en-US" altLang="ko-KR" sz="1200" b="1" dirty="0">
                          <a:solidFill>
                            <a:srgbClr val="0070C0"/>
                          </a:solidFill>
                          <a:latin typeface="+mn-ea"/>
                          <a:ea typeface="+mn-ea"/>
                        </a:rPr>
                        <a:t>: 300</a:t>
                      </a:r>
                      <a:r>
                        <a:rPr lang="ko-KR" altLang="en-US" sz="1200" b="1" dirty="0">
                          <a:solidFill>
                            <a:srgbClr val="0070C0"/>
                          </a:solidFill>
                          <a:latin typeface="+mn-ea"/>
                          <a:ea typeface="+mn-ea"/>
                        </a:rPr>
                        <a:t>만원 </a:t>
                      </a:r>
                      <a:r>
                        <a:rPr lang="en-US" altLang="ko-KR" sz="1200" b="1" dirty="0">
                          <a:solidFill>
                            <a:srgbClr val="0070C0"/>
                          </a:solidFill>
                          <a:latin typeface="+mn-ea"/>
                          <a:ea typeface="+mn-ea"/>
                        </a:rPr>
                        <a:t>(1</a:t>
                      </a:r>
                      <a:r>
                        <a:rPr lang="ko-KR" altLang="en-US" sz="1200" b="1" dirty="0">
                          <a:solidFill>
                            <a:srgbClr val="0070C0"/>
                          </a:solidFill>
                          <a:latin typeface="+mn-ea"/>
                          <a:ea typeface="+mn-ea"/>
                        </a:rPr>
                        <a:t>팀</a:t>
                      </a:r>
                      <a:r>
                        <a:rPr lang="en-US" altLang="ko-KR" sz="1200" b="1" dirty="0">
                          <a:solidFill>
                            <a:srgbClr val="0070C0"/>
                          </a:solidFill>
                          <a:latin typeface="+mn-ea"/>
                          <a:ea typeface="+mn-ea"/>
                        </a:rPr>
                        <a:t>/Track) </a:t>
                      </a:r>
                      <a:r>
                        <a:rPr lang="en-US" altLang="ko-KR" sz="1200" b="1" baseline="0" dirty="0">
                          <a:solidFill>
                            <a:srgbClr val="0070C0"/>
                          </a:solidFill>
                          <a:latin typeface="+mn-ea"/>
                          <a:ea typeface="+mn-ea"/>
                        </a:rPr>
                        <a:t>/ </a:t>
                      </a:r>
                      <a:r>
                        <a:rPr lang="ko-KR" altLang="en-US" sz="1200" b="1" dirty="0">
                          <a:solidFill>
                            <a:srgbClr val="0070C0"/>
                          </a:solidFill>
                          <a:latin typeface="+mn-ea"/>
                          <a:ea typeface="+mn-ea"/>
                        </a:rPr>
                        <a:t>우수 </a:t>
                      </a:r>
                      <a:r>
                        <a:rPr lang="en-US" altLang="ko-KR" sz="1200" b="1" dirty="0">
                          <a:solidFill>
                            <a:srgbClr val="0070C0"/>
                          </a:solidFill>
                          <a:latin typeface="+mn-ea"/>
                          <a:ea typeface="+mn-ea"/>
                        </a:rPr>
                        <a:t>: 100</a:t>
                      </a:r>
                      <a:r>
                        <a:rPr lang="ko-KR" altLang="en-US" sz="1200" b="1" dirty="0">
                          <a:solidFill>
                            <a:srgbClr val="0070C0"/>
                          </a:solidFill>
                          <a:latin typeface="+mn-ea"/>
                          <a:ea typeface="+mn-ea"/>
                        </a:rPr>
                        <a:t>만원 </a:t>
                      </a:r>
                      <a:r>
                        <a:rPr lang="en-US" altLang="ko-KR" sz="1200" b="1" dirty="0">
                          <a:solidFill>
                            <a:srgbClr val="0070C0"/>
                          </a:solidFill>
                          <a:latin typeface="+mn-ea"/>
                          <a:ea typeface="+mn-ea"/>
                        </a:rPr>
                        <a:t>(1</a:t>
                      </a:r>
                      <a:r>
                        <a:rPr lang="ko-KR" altLang="en-US" sz="1200" b="1" dirty="0">
                          <a:solidFill>
                            <a:srgbClr val="0070C0"/>
                          </a:solidFill>
                          <a:latin typeface="+mn-ea"/>
                          <a:ea typeface="+mn-ea"/>
                        </a:rPr>
                        <a:t>팀</a:t>
                      </a:r>
                      <a:r>
                        <a:rPr lang="en-US" altLang="ko-KR" sz="1200" b="1" dirty="0">
                          <a:solidFill>
                            <a:srgbClr val="0070C0"/>
                          </a:solidFill>
                          <a:latin typeface="+mn-ea"/>
                          <a:ea typeface="+mn-ea"/>
                        </a:rPr>
                        <a:t>/Track)</a:t>
                      </a:r>
                      <a:r>
                        <a:rPr lang="ko-KR" altLang="en-US" sz="1200" b="1" baseline="0" dirty="0">
                          <a:solidFill>
                            <a:srgbClr val="0070C0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en-US" altLang="ko-KR" sz="1200" b="1" dirty="0">
                          <a:solidFill>
                            <a:srgbClr val="0070C0"/>
                          </a:solidFill>
                          <a:latin typeface="+mn-ea"/>
                          <a:ea typeface="+mn-ea"/>
                        </a:rPr>
                        <a:t>/ </a:t>
                      </a:r>
                      <a:r>
                        <a:rPr lang="ko-KR" altLang="en-US" sz="1200" b="1" dirty="0">
                          <a:solidFill>
                            <a:srgbClr val="0070C0"/>
                          </a:solidFill>
                          <a:latin typeface="+mn-ea"/>
                          <a:ea typeface="+mn-ea"/>
                        </a:rPr>
                        <a:t>장려</a:t>
                      </a:r>
                      <a:r>
                        <a:rPr lang="en-US" altLang="ko-KR" sz="1200" b="1" dirty="0">
                          <a:solidFill>
                            <a:srgbClr val="0070C0"/>
                          </a:solidFill>
                          <a:latin typeface="+mn-ea"/>
                          <a:ea typeface="+mn-ea"/>
                        </a:rPr>
                        <a:t> :</a:t>
                      </a:r>
                      <a:r>
                        <a:rPr lang="en-US" altLang="ko-KR" sz="1200" b="1" baseline="0" dirty="0">
                          <a:solidFill>
                            <a:srgbClr val="0070C0"/>
                          </a:solidFill>
                          <a:latin typeface="+mn-ea"/>
                          <a:ea typeface="+mn-ea"/>
                        </a:rPr>
                        <a:t> 5</a:t>
                      </a:r>
                      <a:r>
                        <a:rPr lang="en-US" altLang="ko-KR" sz="1200" b="1" dirty="0">
                          <a:solidFill>
                            <a:srgbClr val="0070C0"/>
                          </a:solidFill>
                          <a:latin typeface="+mn-ea"/>
                          <a:ea typeface="+mn-ea"/>
                        </a:rPr>
                        <a:t>0</a:t>
                      </a:r>
                      <a:r>
                        <a:rPr lang="ko-KR" altLang="en-US" sz="1200" b="1" dirty="0">
                          <a:solidFill>
                            <a:srgbClr val="0070C0"/>
                          </a:solidFill>
                          <a:latin typeface="+mn-ea"/>
                          <a:ea typeface="+mn-ea"/>
                        </a:rPr>
                        <a:t>만원 </a:t>
                      </a:r>
                      <a:r>
                        <a:rPr lang="en-US" altLang="ko-KR" sz="1200" b="1" dirty="0">
                          <a:solidFill>
                            <a:srgbClr val="0070C0"/>
                          </a:solidFill>
                          <a:latin typeface="+mn-ea"/>
                          <a:ea typeface="+mn-ea"/>
                        </a:rPr>
                        <a:t>(2</a:t>
                      </a:r>
                      <a:r>
                        <a:rPr lang="ko-KR" altLang="en-US" sz="1200" b="1" dirty="0">
                          <a:solidFill>
                            <a:srgbClr val="0070C0"/>
                          </a:solidFill>
                          <a:latin typeface="+mn-ea"/>
                          <a:ea typeface="+mn-ea"/>
                        </a:rPr>
                        <a:t>팀</a:t>
                      </a:r>
                      <a:r>
                        <a:rPr lang="en-US" altLang="ko-KR" sz="1200" b="1" dirty="0">
                          <a:solidFill>
                            <a:srgbClr val="0070C0"/>
                          </a:solidFill>
                          <a:latin typeface="+mn-ea"/>
                          <a:ea typeface="+mn-ea"/>
                        </a:rPr>
                        <a:t>/Track)</a:t>
                      </a:r>
                    </a:p>
                    <a:p>
                      <a:pPr marL="0" marR="0" indent="0" algn="l" defTabSz="914362" rtl="0" eaLnBrk="1" fontAlgn="auto" latinLnBrk="1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1" dirty="0">
                          <a:solidFill>
                            <a:srgbClr val="0070C0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200" b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▶ </a:t>
                      </a:r>
                      <a:r>
                        <a:rPr lang="ko-KR" altLang="en-US" sz="1200" b="1" dirty="0">
                          <a:solidFill>
                            <a:srgbClr val="0070C0"/>
                          </a:solidFill>
                          <a:latin typeface="+mn-ea"/>
                          <a:ea typeface="+mn-ea"/>
                        </a:rPr>
                        <a:t>우수아이디어</a:t>
                      </a:r>
                      <a:r>
                        <a:rPr lang="en-US" altLang="ko-KR" sz="1200" b="1" dirty="0">
                          <a:solidFill>
                            <a:srgbClr val="0070C0"/>
                          </a:solidFill>
                          <a:latin typeface="+mn-ea"/>
                          <a:ea typeface="+mn-ea"/>
                        </a:rPr>
                        <a:t>* : 30</a:t>
                      </a:r>
                      <a:r>
                        <a:rPr lang="ko-KR" altLang="en-US" sz="1200" b="1" dirty="0">
                          <a:solidFill>
                            <a:srgbClr val="0070C0"/>
                          </a:solidFill>
                          <a:latin typeface="+mn-ea"/>
                          <a:ea typeface="+mn-ea"/>
                        </a:rPr>
                        <a:t>만원</a:t>
                      </a:r>
                      <a:r>
                        <a:rPr lang="en-US" altLang="ko-KR" sz="1200" b="1" dirty="0">
                          <a:solidFill>
                            <a:srgbClr val="0070C0"/>
                          </a:solidFill>
                          <a:latin typeface="+mn-ea"/>
                          <a:ea typeface="+mn-ea"/>
                        </a:rPr>
                        <a:t>(4</a:t>
                      </a:r>
                      <a:r>
                        <a:rPr lang="ko-KR" altLang="en-US" sz="1200" b="1" dirty="0">
                          <a:solidFill>
                            <a:srgbClr val="0070C0"/>
                          </a:solidFill>
                          <a:latin typeface="+mn-ea"/>
                          <a:ea typeface="+mn-ea"/>
                        </a:rPr>
                        <a:t>팀</a:t>
                      </a:r>
                      <a:r>
                        <a:rPr lang="en-US" altLang="ko-KR" sz="1200" b="1" dirty="0">
                          <a:solidFill>
                            <a:srgbClr val="0070C0"/>
                          </a:solidFill>
                          <a:latin typeface="+mn-ea"/>
                          <a:ea typeface="+mn-ea"/>
                        </a:rPr>
                        <a:t>)/Track)_</a:t>
                      </a:r>
                      <a:r>
                        <a:rPr lang="ko-KR" altLang="en-US" sz="1200" b="1" dirty="0">
                          <a:solidFill>
                            <a:srgbClr val="0070C0"/>
                          </a:solidFill>
                          <a:latin typeface="+mn-ea"/>
                          <a:ea typeface="+mn-ea"/>
                        </a:rPr>
                        <a:t>지급대상고려 탄력 운영</a:t>
                      </a:r>
                      <a:r>
                        <a:rPr lang="en-US" altLang="ko-KR" sz="1200" b="1" dirty="0">
                          <a:solidFill>
                            <a:srgbClr val="0070C0"/>
                          </a:solidFill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200" b="1" dirty="0">
                          <a:solidFill>
                            <a:srgbClr val="0070C0"/>
                          </a:solidFill>
                          <a:latin typeface="+mn-ea"/>
                          <a:ea typeface="+mn-ea"/>
                        </a:rPr>
                        <a:t>필수</a:t>
                      </a:r>
                      <a:r>
                        <a:rPr lang="en-US" altLang="ko-KR" sz="1200" b="1" dirty="0">
                          <a:solidFill>
                            <a:srgbClr val="0070C0"/>
                          </a:solidFill>
                          <a:latin typeface="+mn-ea"/>
                          <a:ea typeface="+mn-ea"/>
                        </a:rPr>
                        <a:t>X)</a:t>
                      </a:r>
                      <a:endParaRPr lang="ko-KR" altLang="en-US" sz="1200" b="1" dirty="0">
                        <a:solidFill>
                          <a:srgbClr val="0070C0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4210567"/>
                  </a:ext>
                </a:extLst>
              </a:tr>
              <a:tr h="386047"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HL Future Day</a:t>
                      </a:r>
                      <a:endParaRPr lang="ko-KR" altLang="en-US" sz="12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91441" marR="91441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30000"/>
                        </a:lnSpc>
                      </a:pPr>
                      <a:r>
                        <a:rPr lang="en-US" altLang="ko-KR" sz="1200" b="1" dirty="0">
                          <a:solidFill>
                            <a:srgbClr val="0070C0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200" b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▶ </a:t>
                      </a:r>
                      <a:r>
                        <a:rPr lang="en-US" altLang="ko-KR" sz="1200" b="1" dirty="0">
                          <a:solidFill>
                            <a:srgbClr val="0070C0"/>
                          </a:solidFill>
                          <a:latin typeface="+mn-ea"/>
                          <a:ea typeface="+mn-ea"/>
                        </a:rPr>
                        <a:t>(2025.11.06.(</a:t>
                      </a:r>
                      <a:r>
                        <a:rPr lang="ko-KR" altLang="en-US" sz="1200" b="1" dirty="0">
                          <a:solidFill>
                            <a:srgbClr val="0070C0"/>
                          </a:solidFill>
                          <a:latin typeface="+mn-ea"/>
                          <a:ea typeface="+mn-ea"/>
                        </a:rPr>
                        <a:t>목</a:t>
                      </a:r>
                      <a:r>
                        <a:rPr lang="en-US" altLang="ko-KR" sz="1200" b="1" dirty="0">
                          <a:solidFill>
                            <a:srgbClr val="0070C0"/>
                          </a:solidFill>
                          <a:latin typeface="+mn-ea"/>
                          <a:ea typeface="+mn-ea"/>
                        </a:rPr>
                        <a:t>) </a:t>
                      </a:r>
                      <a:r>
                        <a:rPr lang="ko-KR" altLang="en-US" sz="1200" b="1" dirty="0">
                          <a:solidFill>
                            <a:srgbClr val="0070C0"/>
                          </a:solidFill>
                          <a:latin typeface="+mn-ea"/>
                          <a:ea typeface="+mn-ea"/>
                        </a:rPr>
                        <a:t>신사업 아이디어 경연 </a:t>
                      </a:r>
                      <a:r>
                        <a:rPr lang="en-US" altLang="ko-KR" sz="1200" b="1" dirty="0">
                          <a:solidFill>
                            <a:srgbClr val="0070C0"/>
                          </a:solidFill>
                          <a:latin typeface="+mn-ea"/>
                          <a:ea typeface="+mn-ea"/>
                        </a:rPr>
                        <a:t>+ </a:t>
                      </a:r>
                      <a:r>
                        <a:rPr lang="ko-KR" altLang="en-US" sz="1200" b="1" dirty="0">
                          <a:solidFill>
                            <a:srgbClr val="0070C0"/>
                          </a:solidFill>
                          <a:latin typeface="+mn-ea"/>
                          <a:ea typeface="+mn-ea"/>
                        </a:rPr>
                        <a:t>사업화 추진 경과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27643327"/>
                  </a:ext>
                </a:extLst>
              </a:tr>
              <a:tr h="468785"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문의</a:t>
                      </a:r>
                    </a:p>
                  </a:txBody>
                  <a:tcPr marL="91441" marR="91441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30000"/>
                        </a:lnSpc>
                      </a:pPr>
                      <a:r>
                        <a:rPr lang="en-US" altLang="ko-KR" sz="1200" b="1" dirty="0">
                          <a:solidFill>
                            <a:srgbClr val="0070C0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200" b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▶</a:t>
                      </a:r>
                      <a:r>
                        <a:rPr lang="en-US" altLang="ko-KR" sz="1200" b="1" dirty="0">
                          <a:solidFill>
                            <a:srgbClr val="0070C0"/>
                          </a:solidFill>
                          <a:latin typeface="+mn-ea"/>
                          <a:ea typeface="+mn-ea"/>
                        </a:rPr>
                        <a:t> Track3: </a:t>
                      </a:r>
                      <a:r>
                        <a:rPr lang="ko-KR" altLang="en-US" sz="1200" b="1" dirty="0">
                          <a:solidFill>
                            <a:srgbClr val="0070C0"/>
                          </a:solidFill>
                          <a:latin typeface="+mn-ea"/>
                          <a:ea typeface="+mn-ea"/>
                        </a:rPr>
                        <a:t>최상규 부장 </a:t>
                      </a:r>
                      <a:r>
                        <a:rPr lang="en-US" altLang="ko-KR" sz="1200" b="1" dirty="0">
                          <a:solidFill>
                            <a:srgbClr val="0070C0"/>
                          </a:solidFill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200" b="1" dirty="0">
                          <a:solidFill>
                            <a:srgbClr val="0070C0"/>
                          </a:solidFill>
                          <a:latin typeface="+mn-ea"/>
                          <a:ea typeface="+mn-ea"/>
                        </a:rPr>
                        <a:t>취창업진로지원센터</a:t>
                      </a:r>
                      <a:r>
                        <a:rPr lang="en-US" altLang="ko-KR" sz="1200" b="1" dirty="0">
                          <a:solidFill>
                            <a:srgbClr val="0070C0"/>
                          </a:solidFill>
                          <a:latin typeface="+mn-ea"/>
                          <a:ea typeface="+mn-ea"/>
                        </a:rPr>
                        <a:t>)</a:t>
                      </a:r>
                      <a:r>
                        <a:rPr lang="ko-KR" altLang="en-US" sz="1200" b="1" kern="1200" dirty="0">
                          <a:solidFill>
                            <a:srgbClr val="0070C0"/>
                          </a:solidFill>
                          <a:latin typeface="+mn-ea"/>
                          <a:ea typeface="+mn-ea"/>
                          <a:cs typeface="+mn-cs"/>
                        </a:rPr>
                        <a:t> </a:t>
                      </a:r>
                      <a:r>
                        <a:rPr lang="en-US" altLang="ko-KR" sz="1200" b="1" kern="1200" dirty="0">
                          <a:solidFill>
                            <a:srgbClr val="0070C0"/>
                          </a:solidFill>
                          <a:latin typeface="+mn-ea"/>
                          <a:ea typeface="+mn-ea"/>
                          <a:cs typeface="+mn-cs"/>
                        </a:rPr>
                        <a:t>033-760-1153 / sgchoi@halla.ac.kr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7193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05935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90758" y="235303"/>
            <a:ext cx="18117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2400" b="1" dirty="0">
                <a:latin typeface="Noto Sans KR" panose="020B0500000000000000" pitchFamily="34" charset="-127"/>
                <a:ea typeface="Noto Sans KR" panose="020B0500000000000000" pitchFamily="34" charset="-127"/>
              </a:rPr>
              <a:t>4. </a:t>
            </a:r>
            <a:r>
              <a:rPr lang="ko-KR" altLang="en-US" sz="2400" b="1" dirty="0">
                <a:latin typeface="Noto Sans KR" panose="020B0500000000000000" pitchFamily="34" charset="-127"/>
                <a:ea typeface="Noto Sans KR" panose="020B0500000000000000" pitchFamily="34" charset="-127"/>
              </a:rPr>
              <a:t>행사 </a:t>
            </a:r>
            <a:r>
              <a:rPr lang="en-US" altLang="ko-KR" sz="2400" b="1" dirty="0">
                <a:latin typeface="Noto Sans KR" panose="020B0500000000000000" pitchFamily="34" charset="-127"/>
                <a:ea typeface="Noto Sans KR" panose="020B0500000000000000" pitchFamily="34" charset="-127"/>
              </a:rPr>
              <a:t> </a:t>
            </a:r>
            <a:r>
              <a:rPr lang="ko-KR" altLang="en-US" sz="2400" b="1" dirty="0">
                <a:latin typeface="Noto Sans KR" panose="020B0500000000000000" pitchFamily="34" charset="-127"/>
                <a:ea typeface="Noto Sans KR" panose="020B0500000000000000" pitchFamily="34" charset="-127"/>
              </a:rPr>
              <a:t>일정</a:t>
            </a:r>
            <a:endParaRPr lang="en-US" altLang="ko-KR" sz="2400" dirty="0">
              <a:latin typeface="Noto Sans KR" panose="020B0500000000000000" pitchFamily="34" charset="-127"/>
              <a:ea typeface="Noto Sans KR" panose="020B0500000000000000" pitchFamily="34" charset="-127"/>
            </a:endParaRPr>
          </a:p>
        </p:txBody>
      </p:sp>
      <p:sp>
        <p:nvSpPr>
          <p:cNvPr id="77" name="직사각형 76"/>
          <p:cNvSpPr/>
          <p:nvPr/>
        </p:nvSpPr>
        <p:spPr>
          <a:xfrm>
            <a:off x="513876" y="1026135"/>
            <a:ext cx="8926292" cy="15956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ko-KR" altLang="en-US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접수 </a:t>
            </a:r>
            <a:r>
              <a:rPr lang="en-US" altLang="ko-KR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: ‘25. 06.20.(</a:t>
            </a:r>
            <a:r>
              <a:rPr lang="ko-KR" altLang="en-US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금</a:t>
            </a:r>
            <a:r>
              <a:rPr lang="en-US" altLang="ko-KR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) ~ 07.25.(</a:t>
            </a:r>
            <a:r>
              <a:rPr lang="ko-KR" altLang="en-US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금</a:t>
            </a:r>
            <a:r>
              <a:rPr lang="en-US" altLang="ko-KR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)</a:t>
            </a:r>
            <a:r>
              <a:rPr lang="ko-KR" altLang="en-US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 </a:t>
            </a:r>
            <a:r>
              <a:rPr lang="en-US" altLang="ko-KR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(</a:t>
            </a:r>
            <a:r>
              <a:rPr lang="ko-KR" altLang="en-US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약 </a:t>
            </a:r>
            <a:r>
              <a:rPr lang="en-US" altLang="ko-KR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1</a:t>
            </a:r>
            <a:r>
              <a:rPr lang="ko-KR" altLang="en-US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개월</a:t>
            </a:r>
            <a:r>
              <a:rPr lang="en-US" altLang="ko-KR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)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en-US" altLang="ko-KR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1</a:t>
            </a:r>
            <a:r>
              <a:rPr lang="ko-KR" altLang="en-US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차 심사 및 고도화</a:t>
            </a:r>
            <a:r>
              <a:rPr lang="en-US" altLang="ko-KR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: ‘25.08.04.(</a:t>
            </a:r>
            <a:r>
              <a:rPr lang="ko-KR" altLang="en-US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월</a:t>
            </a:r>
            <a:r>
              <a:rPr lang="en-US" altLang="ko-KR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) ~ 09.26.(</a:t>
            </a:r>
            <a:r>
              <a:rPr lang="ko-KR" altLang="en-US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금</a:t>
            </a:r>
            <a:r>
              <a:rPr lang="en-US" altLang="ko-KR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) (</a:t>
            </a:r>
            <a:r>
              <a:rPr lang="ko-KR" altLang="en-US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약 </a:t>
            </a:r>
            <a:r>
              <a:rPr lang="en-US" altLang="ko-KR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2</a:t>
            </a:r>
            <a:r>
              <a:rPr lang="ko-KR" altLang="en-US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개월</a:t>
            </a:r>
            <a:r>
              <a:rPr lang="en-US" altLang="ko-KR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)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en-US" altLang="ko-KR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2</a:t>
            </a:r>
            <a:r>
              <a:rPr lang="ko-KR" altLang="en-US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차 심사</a:t>
            </a:r>
            <a:r>
              <a:rPr lang="en-US" altLang="ko-KR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: ’25.09.26.(</a:t>
            </a:r>
            <a:r>
              <a:rPr lang="ko-KR" altLang="en-US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금</a:t>
            </a:r>
            <a:r>
              <a:rPr lang="en-US" altLang="ko-KR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)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ko-KR" altLang="en-US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본선 </a:t>
            </a:r>
            <a:r>
              <a:rPr lang="en-US" altLang="ko-KR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: ‘25.11.06.(</a:t>
            </a:r>
            <a:r>
              <a:rPr lang="ko-KR" altLang="en-US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목</a:t>
            </a:r>
            <a:r>
              <a:rPr lang="en-US" altLang="ko-KR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) </a:t>
            </a:r>
            <a:r>
              <a:rPr lang="ko-KR" altLang="en-US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예정</a:t>
            </a:r>
            <a:endParaRPr lang="en-US" altLang="ko-KR" b="1" dirty="0">
              <a:solidFill>
                <a:schemeClr val="tx1"/>
              </a:solidFill>
              <a:latin typeface="Noto Sans KR" panose="020B0500000000000000" pitchFamily="34" charset="-127"/>
              <a:ea typeface="Noto Sans KR" panose="020B0500000000000000" pitchFamily="34" charset="-127"/>
              <a:cs typeface="Lato Light" panose="020F0502020204030203" pitchFamily="34" charset="0"/>
            </a:endParaRPr>
          </a:p>
        </p:txBody>
      </p:sp>
      <p:sp>
        <p:nvSpPr>
          <p:cNvPr id="6" name="Rounded Rectangle 13">
            <a:extLst>
              <a:ext uri="{FF2B5EF4-FFF2-40B4-BE49-F238E27FC236}">
                <a16:creationId xmlns:a16="http://schemas.microsoft.com/office/drawing/2014/main" id="{4B1D6074-7175-7846-833A-1B553CE971AB}"/>
              </a:ext>
            </a:extLst>
          </p:cNvPr>
          <p:cNvSpPr/>
          <p:nvPr/>
        </p:nvSpPr>
        <p:spPr>
          <a:xfrm rot="10800000">
            <a:off x="490758" y="3226028"/>
            <a:ext cx="2167252" cy="2396791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371475" tIns="37147" rIns="371475" bIns="37147" numCol="1" anchor="ctr" anchorCtr="1" compatLnSpc="1">
            <a:prstTxWarp prst="textNoShape">
              <a:avLst/>
            </a:prstTxWarp>
          </a:bodyPr>
          <a:lstStyle/>
          <a:p>
            <a:endParaRPr lang="en-US" sz="731" kern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Freeform 14">
            <a:extLst>
              <a:ext uri="{FF2B5EF4-FFF2-40B4-BE49-F238E27FC236}">
                <a16:creationId xmlns:a16="http://schemas.microsoft.com/office/drawing/2014/main" id="{2E451324-0DA1-D74B-99B6-6D9452EF5E15}"/>
              </a:ext>
            </a:extLst>
          </p:cNvPr>
          <p:cNvSpPr/>
          <p:nvPr/>
        </p:nvSpPr>
        <p:spPr>
          <a:xfrm rot="10800000">
            <a:off x="596575" y="3331510"/>
            <a:ext cx="1955618" cy="853520"/>
          </a:xfrm>
          <a:custGeom>
            <a:avLst/>
            <a:gdLst>
              <a:gd name="connsiteX0" fmla="*/ 0 w 6175587"/>
              <a:gd name="connsiteY0" fmla="*/ 0 h 4565226"/>
              <a:gd name="connsiteX1" fmla="*/ 6175587 w 6175587"/>
              <a:gd name="connsiteY1" fmla="*/ 0 h 4565226"/>
              <a:gd name="connsiteX2" fmla="*/ 6175587 w 6175587"/>
              <a:gd name="connsiteY2" fmla="*/ 3535941 h 4565226"/>
              <a:gd name="connsiteX3" fmla="*/ 5146303 w 6175587"/>
              <a:gd name="connsiteY3" fmla="*/ 4565226 h 4565226"/>
              <a:gd name="connsiteX4" fmla="*/ 1029285 w 6175587"/>
              <a:gd name="connsiteY4" fmla="*/ 4565226 h 4565226"/>
              <a:gd name="connsiteX5" fmla="*/ 0 w 6175587"/>
              <a:gd name="connsiteY5" fmla="*/ 3535941 h 45652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175587" h="4565226">
                <a:moveTo>
                  <a:pt x="0" y="0"/>
                </a:moveTo>
                <a:lnTo>
                  <a:pt x="6175587" y="0"/>
                </a:lnTo>
                <a:lnTo>
                  <a:pt x="6175587" y="3535941"/>
                </a:lnTo>
                <a:cubicBezTo>
                  <a:pt x="6175587" y="4104399"/>
                  <a:pt x="5714761" y="4565226"/>
                  <a:pt x="5146303" y="4565226"/>
                </a:cubicBezTo>
                <a:lnTo>
                  <a:pt x="1029285" y="4565226"/>
                </a:lnTo>
                <a:cubicBezTo>
                  <a:pt x="460827" y="4565226"/>
                  <a:pt x="0" y="4104399"/>
                  <a:pt x="0" y="3535941"/>
                </a:cubicBezTo>
                <a:close/>
              </a:path>
            </a:pathLst>
          </a:custGeom>
          <a:solidFill>
            <a:schemeClr val="bg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371475" tIns="37147" rIns="371475" bIns="37147" numCol="1" anchor="ctr" anchorCtr="1" compatLnSpc="1">
            <a:prstTxWarp prst="textNoShape">
              <a:avLst/>
            </a:prstTxWarp>
            <a:noAutofit/>
          </a:bodyPr>
          <a:lstStyle/>
          <a:p>
            <a:endParaRPr lang="en-US" sz="731" kern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6A95FB2-2032-1240-B06F-7F804ED9C5A5}"/>
              </a:ext>
            </a:extLst>
          </p:cNvPr>
          <p:cNvSpPr txBox="1">
            <a:spLocks/>
          </p:cNvSpPr>
          <p:nvPr/>
        </p:nvSpPr>
        <p:spPr>
          <a:xfrm>
            <a:off x="596574" y="3459293"/>
            <a:ext cx="2016224" cy="303994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ko-KR" altLang="en-US" sz="2195" b="1" dirty="0">
                <a:solidFill>
                  <a:schemeClr val="tx2"/>
                </a:solidFill>
                <a:latin typeface="Poppins Medium" pitchFamily="2" charset="77"/>
                <a:ea typeface="Noto Sans KR" panose="020B0500000000000000" pitchFamily="34" charset="-127"/>
                <a:cs typeface="Poppins Medium" pitchFamily="2" charset="77"/>
              </a:rPr>
              <a:t>아이디어 접수</a:t>
            </a:r>
            <a:endParaRPr lang="en-US" sz="2195" b="1" dirty="0">
              <a:solidFill>
                <a:schemeClr val="tx2"/>
              </a:solidFill>
              <a:latin typeface="Poppins Medium" pitchFamily="2" charset="77"/>
              <a:cs typeface="Poppins Medium" pitchFamily="2" charset="77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5FB3C2A-FCB4-FA48-8600-A68DC61B3C30}"/>
              </a:ext>
            </a:extLst>
          </p:cNvPr>
          <p:cNvSpPr txBox="1"/>
          <p:nvPr/>
        </p:nvSpPr>
        <p:spPr>
          <a:xfrm>
            <a:off x="553421" y="4428230"/>
            <a:ext cx="224786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7800" indent="-177800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ko-KR" altLang="en-US" sz="1200" b="1" dirty="0">
                <a:solidFill>
                  <a:schemeClr val="bg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접수 </a:t>
            </a:r>
            <a:r>
              <a:rPr lang="en-US" altLang="ko-KR" sz="1200" b="1" dirty="0">
                <a:solidFill>
                  <a:schemeClr val="bg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: </a:t>
            </a:r>
            <a:r>
              <a:rPr lang="ko-KR" altLang="en-US" sz="1200" b="1" dirty="0">
                <a:solidFill>
                  <a:schemeClr val="bg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취창업진로지원센터</a:t>
            </a:r>
            <a:endParaRPr lang="en-US" altLang="ko-KR" sz="1200" b="1" dirty="0">
              <a:solidFill>
                <a:schemeClr val="bg1"/>
              </a:solidFill>
              <a:latin typeface="Noto Sans KR" panose="020B0500000000000000" pitchFamily="34" charset="-127"/>
              <a:ea typeface="Noto Sans KR" panose="020B0500000000000000" pitchFamily="34" charset="-127"/>
              <a:cs typeface="Lato Light" panose="020F0502020204030203" pitchFamily="34" charset="0"/>
            </a:endParaRP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ko-KR" altLang="en-US" sz="1200" b="1" dirty="0">
                <a:solidFill>
                  <a:schemeClr val="bg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담당자 </a:t>
            </a:r>
            <a:r>
              <a:rPr lang="en-US" altLang="ko-KR" sz="1200" b="1" dirty="0">
                <a:solidFill>
                  <a:schemeClr val="bg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: </a:t>
            </a:r>
            <a:r>
              <a:rPr lang="ko-KR" altLang="en-US" sz="1200" b="1" dirty="0">
                <a:solidFill>
                  <a:schemeClr val="bg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최상규 부장</a:t>
            </a:r>
            <a:endParaRPr lang="en-US" altLang="ko-KR" sz="1200" b="1" dirty="0">
              <a:solidFill>
                <a:schemeClr val="bg1"/>
              </a:solidFill>
              <a:latin typeface="Noto Sans KR" panose="020B0500000000000000" pitchFamily="34" charset="-127"/>
              <a:ea typeface="Noto Sans KR" panose="020B0500000000000000" pitchFamily="34" charset="-127"/>
              <a:cs typeface="Lato Light" panose="020F0502020204030203" pitchFamily="34" charset="0"/>
            </a:endParaRP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ko-KR" altLang="en-US" sz="1200" b="1" dirty="0">
                <a:solidFill>
                  <a:schemeClr val="bg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양식 </a:t>
            </a:r>
            <a:r>
              <a:rPr lang="en-US" altLang="ko-KR" sz="1200" b="1" dirty="0">
                <a:solidFill>
                  <a:schemeClr val="bg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: </a:t>
            </a:r>
            <a:r>
              <a:rPr lang="ko-KR" altLang="en-US" sz="1200" b="1" dirty="0">
                <a:solidFill>
                  <a:schemeClr val="bg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별첨 참고</a:t>
            </a:r>
            <a:endParaRPr lang="en-US" altLang="ko-KR" sz="1200" b="1" dirty="0">
              <a:solidFill>
                <a:schemeClr val="bg1"/>
              </a:solidFill>
              <a:latin typeface="Noto Sans KR" panose="020B0500000000000000" pitchFamily="34" charset="-127"/>
              <a:ea typeface="Noto Sans KR" panose="020B0500000000000000" pitchFamily="34" charset="-127"/>
              <a:cs typeface="Lato Light" panose="020F0502020204030203" pitchFamily="34" charset="0"/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56A95FB2-2032-1240-B06F-7F804ED9C5A5}"/>
              </a:ext>
            </a:extLst>
          </p:cNvPr>
          <p:cNvSpPr txBox="1">
            <a:spLocks/>
          </p:cNvSpPr>
          <p:nvPr/>
        </p:nvSpPr>
        <p:spPr>
          <a:xfrm>
            <a:off x="566271" y="3854197"/>
            <a:ext cx="2016224" cy="221599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ko-KR" sz="1600" b="1" dirty="0">
                <a:solidFill>
                  <a:schemeClr val="accent2">
                    <a:lumMod val="75000"/>
                  </a:schemeClr>
                </a:solidFill>
                <a:latin typeface="Poppins Medium" pitchFamily="2" charset="77"/>
                <a:ea typeface="Noto Sans KR" panose="020B0500000000000000" pitchFamily="34" charset="-127"/>
                <a:cs typeface="Poppins Medium" pitchFamily="2" charset="77"/>
              </a:rPr>
              <a:t>6/20(</a:t>
            </a:r>
            <a:r>
              <a:rPr lang="ko-KR" altLang="en-US" sz="1600" b="1" dirty="0">
                <a:solidFill>
                  <a:schemeClr val="accent2">
                    <a:lumMod val="75000"/>
                  </a:schemeClr>
                </a:solidFill>
                <a:latin typeface="Poppins Medium" pitchFamily="2" charset="77"/>
                <a:ea typeface="Noto Sans KR" panose="020B0500000000000000" pitchFamily="34" charset="-127"/>
                <a:cs typeface="Poppins Medium" pitchFamily="2" charset="77"/>
              </a:rPr>
              <a:t>금</a:t>
            </a:r>
            <a:r>
              <a:rPr lang="en-US" altLang="ko-KR" sz="1600" b="1" dirty="0">
                <a:solidFill>
                  <a:schemeClr val="accent2">
                    <a:lumMod val="75000"/>
                  </a:schemeClr>
                </a:solidFill>
                <a:latin typeface="Poppins Medium" pitchFamily="2" charset="77"/>
                <a:ea typeface="Noto Sans KR" panose="020B0500000000000000" pitchFamily="34" charset="-127"/>
                <a:cs typeface="Poppins Medium" pitchFamily="2" charset="77"/>
              </a:rPr>
              <a:t>)~7/25(</a:t>
            </a:r>
            <a:r>
              <a:rPr lang="ko-KR" altLang="en-US" sz="1600" b="1" dirty="0">
                <a:solidFill>
                  <a:schemeClr val="accent2">
                    <a:lumMod val="75000"/>
                  </a:schemeClr>
                </a:solidFill>
                <a:latin typeface="Poppins Medium" pitchFamily="2" charset="77"/>
                <a:ea typeface="Noto Sans KR" panose="020B0500000000000000" pitchFamily="34" charset="-127"/>
                <a:cs typeface="Poppins Medium" pitchFamily="2" charset="77"/>
              </a:rPr>
              <a:t>금</a:t>
            </a:r>
            <a:r>
              <a:rPr lang="en-US" altLang="ko-KR" sz="1600" b="1" dirty="0">
                <a:solidFill>
                  <a:schemeClr val="accent2">
                    <a:lumMod val="75000"/>
                  </a:schemeClr>
                </a:solidFill>
                <a:latin typeface="Poppins Medium" pitchFamily="2" charset="77"/>
                <a:ea typeface="Noto Sans KR" panose="020B0500000000000000" pitchFamily="34" charset="-127"/>
                <a:cs typeface="Poppins Medium" pitchFamily="2" charset="77"/>
              </a:rPr>
              <a:t>)</a:t>
            </a:r>
            <a:endParaRPr lang="en-US" sz="1600" b="1" dirty="0">
              <a:solidFill>
                <a:schemeClr val="accent2">
                  <a:lumMod val="75000"/>
                </a:schemeClr>
              </a:solidFill>
              <a:latin typeface="Poppins Medium" pitchFamily="2" charset="77"/>
              <a:cs typeface="Poppins Medium" pitchFamily="2" charset="77"/>
            </a:endParaRPr>
          </a:p>
        </p:txBody>
      </p:sp>
      <p:sp>
        <p:nvSpPr>
          <p:cNvPr id="34" name="Rounded Rectangle 13">
            <a:extLst>
              <a:ext uri="{FF2B5EF4-FFF2-40B4-BE49-F238E27FC236}">
                <a16:creationId xmlns:a16="http://schemas.microsoft.com/office/drawing/2014/main" id="{4B1D6074-7175-7846-833A-1B553CE971AB}"/>
              </a:ext>
            </a:extLst>
          </p:cNvPr>
          <p:cNvSpPr/>
          <p:nvPr/>
        </p:nvSpPr>
        <p:spPr>
          <a:xfrm rot="10800000">
            <a:off x="7314891" y="3225700"/>
            <a:ext cx="2167252" cy="2396791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371475" tIns="37147" rIns="371475" bIns="37147" numCol="1" anchor="ctr" anchorCtr="1" compatLnSpc="1">
            <a:prstTxWarp prst="textNoShape">
              <a:avLst/>
            </a:prstTxWarp>
          </a:bodyPr>
          <a:lstStyle/>
          <a:p>
            <a:endParaRPr lang="en-US" sz="731" kern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Freeform 14">
            <a:extLst>
              <a:ext uri="{FF2B5EF4-FFF2-40B4-BE49-F238E27FC236}">
                <a16:creationId xmlns:a16="http://schemas.microsoft.com/office/drawing/2014/main" id="{2E451324-0DA1-D74B-99B6-6D9452EF5E15}"/>
              </a:ext>
            </a:extLst>
          </p:cNvPr>
          <p:cNvSpPr/>
          <p:nvPr/>
        </p:nvSpPr>
        <p:spPr>
          <a:xfrm rot="10800000">
            <a:off x="7423944" y="3338584"/>
            <a:ext cx="1955618" cy="853520"/>
          </a:xfrm>
          <a:custGeom>
            <a:avLst/>
            <a:gdLst>
              <a:gd name="connsiteX0" fmla="*/ 0 w 6175587"/>
              <a:gd name="connsiteY0" fmla="*/ 0 h 4565226"/>
              <a:gd name="connsiteX1" fmla="*/ 6175587 w 6175587"/>
              <a:gd name="connsiteY1" fmla="*/ 0 h 4565226"/>
              <a:gd name="connsiteX2" fmla="*/ 6175587 w 6175587"/>
              <a:gd name="connsiteY2" fmla="*/ 3535941 h 4565226"/>
              <a:gd name="connsiteX3" fmla="*/ 5146303 w 6175587"/>
              <a:gd name="connsiteY3" fmla="*/ 4565226 h 4565226"/>
              <a:gd name="connsiteX4" fmla="*/ 1029285 w 6175587"/>
              <a:gd name="connsiteY4" fmla="*/ 4565226 h 4565226"/>
              <a:gd name="connsiteX5" fmla="*/ 0 w 6175587"/>
              <a:gd name="connsiteY5" fmla="*/ 3535941 h 45652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175587" h="4565226">
                <a:moveTo>
                  <a:pt x="0" y="0"/>
                </a:moveTo>
                <a:lnTo>
                  <a:pt x="6175587" y="0"/>
                </a:lnTo>
                <a:lnTo>
                  <a:pt x="6175587" y="3535941"/>
                </a:lnTo>
                <a:cubicBezTo>
                  <a:pt x="6175587" y="4104399"/>
                  <a:pt x="5714761" y="4565226"/>
                  <a:pt x="5146303" y="4565226"/>
                </a:cubicBezTo>
                <a:lnTo>
                  <a:pt x="1029285" y="4565226"/>
                </a:lnTo>
                <a:cubicBezTo>
                  <a:pt x="460827" y="4565226"/>
                  <a:pt x="0" y="4104399"/>
                  <a:pt x="0" y="3535941"/>
                </a:cubicBezTo>
                <a:close/>
              </a:path>
            </a:pathLst>
          </a:custGeom>
          <a:solidFill>
            <a:schemeClr val="bg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371475" tIns="37147" rIns="371475" bIns="37147" numCol="1" anchor="ctr" anchorCtr="1" compatLnSpc="1">
            <a:prstTxWarp prst="textNoShape">
              <a:avLst/>
            </a:prstTxWarp>
            <a:noAutofit/>
          </a:bodyPr>
          <a:lstStyle/>
          <a:p>
            <a:endParaRPr lang="en-US" sz="731" kern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Title 1">
            <a:extLst>
              <a:ext uri="{FF2B5EF4-FFF2-40B4-BE49-F238E27FC236}">
                <a16:creationId xmlns:a16="http://schemas.microsoft.com/office/drawing/2014/main" id="{56A95FB2-2032-1240-B06F-7F804ED9C5A5}"/>
              </a:ext>
            </a:extLst>
          </p:cNvPr>
          <p:cNvSpPr txBox="1">
            <a:spLocks/>
          </p:cNvSpPr>
          <p:nvPr/>
        </p:nvSpPr>
        <p:spPr>
          <a:xfrm>
            <a:off x="7423944" y="3469331"/>
            <a:ext cx="2016224" cy="303994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ko-KR" altLang="en-US" sz="2195" b="1" dirty="0">
                <a:solidFill>
                  <a:schemeClr val="tx2"/>
                </a:solidFill>
                <a:latin typeface="Poppins Medium" pitchFamily="2" charset="77"/>
                <a:ea typeface="Noto Sans KR" panose="020B0500000000000000" pitchFamily="34" charset="-127"/>
                <a:cs typeface="Poppins Medium" pitchFamily="2" charset="77"/>
              </a:rPr>
              <a:t>본선</a:t>
            </a:r>
            <a:endParaRPr lang="en-US" sz="2195" b="1" dirty="0">
              <a:solidFill>
                <a:schemeClr val="tx2"/>
              </a:solidFill>
              <a:latin typeface="Poppins Medium" pitchFamily="2" charset="77"/>
              <a:cs typeface="Poppins Medium" pitchFamily="2" charset="77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55FB3C2A-FCB4-FA48-8600-A68DC61B3C30}"/>
              </a:ext>
            </a:extLst>
          </p:cNvPr>
          <p:cNvSpPr txBox="1"/>
          <p:nvPr/>
        </p:nvSpPr>
        <p:spPr>
          <a:xfrm>
            <a:off x="7331923" y="4400498"/>
            <a:ext cx="2247862" cy="3368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7800" indent="-177800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ko-KR" altLang="en-US" sz="1200" b="1" dirty="0">
                <a:solidFill>
                  <a:schemeClr val="bg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최종 발표</a:t>
            </a:r>
            <a:r>
              <a:rPr lang="en-US" altLang="ko-KR" sz="1200" b="1" dirty="0">
                <a:solidFill>
                  <a:schemeClr val="bg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(</a:t>
            </a:r>
            <a:r>
              <a:rPr lang="ko-KR" altLang="en-US" sz="1200" b="1" dirty="0">
                <a:solidFill>
                  <a:schemeClr val="bg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약 </a:t>
            </a:r>
            <a:r>
              <a:rPr lang="en-US" altLang="ko-KR" sz="1200" b="1" dirty="0">
                <a:solidFill>
                  <a:schemeClr val="bg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10</a:t>
            </a:r>
            <a:r>
              <a:rPr lang="ko-KR" altLang="en-US" sz="1200" b="1" dirty="0">
                <a:solidFill>
                  <a:schemeClr val="bg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분</a:t>
            </a:r>
            <a:r>
              <a:rPr lang="en-US" altLang="ko-KR" sz="1200" b="1" dirty="0">
                <a:solidFill>
                  <a:schemeClr val="bg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)</a:t>
            </a:r>
          </a:p>
        </p:txBody>
      </p:sp>
      <p:sp>
        <p:nvSpPr>
          <p:cNvPr id="38" name="Title 1">
            <a:extLst>
              <a:ext uri="{FF2B5EF4-FFF2-40B4-BE49-F238E27FC236}">
                <a16:creationId xmlns:a16="http://schemas.microsoft.com/office/drawing/2014/main" id="{56A95FB2-2032-1240-B06F-7F804ED9C5A5}"/>
              </a:ext>
            </a:extLst>
          </p:cNvPr>
          <p:cNvSpPr txBox="1">
            <a:spLocks/>
          </p:cNvSpPr>
          <p:nvPr/>
        </p:nvSpPr>
        <p:spPr>
          <a:xfrm>
            <a:off x="7423944" y="3857762"/>
            <a:ext cx="2016224" cy="221599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ko-KR" sz="1600" b="1" dirty="0">
                <a:solidFill>
                  <a:schemeClr val="accent2">
                    <a:lumMod val="75000"/>
                  </a:schemeClr>
                </a:solidFill>
                <a:latin typeface="Poppins Medium" pitchFamily="2" charset="77"/>
                <a:ea typeface="Noto Sans KR" panose="020B0500000000000000" pitchFamily="34" charset="-127"/>
                <a:cs typeface="Poppins Medium" pitchFamily="2" charset="77"/>
              </a:rPr>
              <a:t>11/6(</a:t>
            </a:r>
            <a:r>
              <a:rPr lang="ko-KR" altLang="en-US" sz="1600" b="1" dirty="0">
                <a:solidFill>
                  <a:schemeClr val="accent2">
                    <a:lumMod val="75000"/>
                  </a:schemeClr>
                </a:solidFill>
                <a:latin typeface="Poppins Medium" pitchFamily="2" charset="77"/>
                <a:ea typeface="Noto Sans KR" panose="020B0500000000000000" pitchFamily="34" charset="-127"/>
                <a:cs typeface="Poppins Medium" pitchFamily="2" charset="77"/>
              </a:rPr>
              <a:t>목</a:t>
            </a:r>
            <a:r>
              <a:rPr lang="en-US" altLang="ko-KR" sz="1600" b="1" dirty="0">
                <a:solidFill>
                  <a:schemeClr val="accent2">
                    <a:lumMod val="75000"/>
                  </a:schemeClr>
                </a:solidFill>
                <a:latin typeface="Poppins Medium" pitchFamily="2" charset="77"/>
                <a:ea typeface="Noto Sans KR" panose="020B0500000000000000" pitchFamily="34" charset="-127"/>
                <a:cs typeface="Poppins Medium" pitchFamily="2" charset="77"/>
              </a:rPr>
              <a:t>)</a:t>
            </a:r>
            <a:endParaRPr lang="en-US" sz="1600" b="1" dirty="0">
              <a:solidFill>
                <a:schemeClr val="accent2">
                  <a:lumMod val="75000"/>
                </a:schemeClr>
              </a:solidFill>
              <a:latin typeface="Poppins Medium" pitchFamily="2" charset="77"/>
              <a:cs typeface="Poppins Medium" pitchFamily="2" charset="77"/>
            </a:endParaRPr>
          </a:p>
        </p:txBody>
      </p:sp>
      <p:sp>
        <p:nvSpPr>
          <p:cNvPr id="39" name="Rounded Rectangle 13">
            <a:extLst>
              <a:ext uri="{FF2B5EF4-FFF2-40B4-BE49-F238E27FC236}">
                <a16:creationId xmlns:a16="http://schemas.microsoft.com/office/drawing/2014/main" id="{4B1D6074-7175-7846-833A-1B553CE971AB}"/>
              </a:ext>
            </a:extLst>
          </p:cNvPr>
          <p:cNvSpPr/>
          <p:nvPr/>
        </p:nvSpPr>
        <p:spPr>
          <a:xfrm rot="10800000">
            <a:off x="5063122" y="3225700"/>
            <a:ext cx="2167252" cy="2396791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371475" tIns="37147" rIns="371475" bIns="37147" numCol="1" anchor="ctr" anchorCtr="1" compatLnSpc="1">
            <a:prstTxWarp prst="textNoShape">
              <a:avLst/>
            </a:prstTxWarp>
          </a:bodyPr>
          <a:lstStyle/>
          <a:p>
            <a:endParaRPr lang="en-US" sz="731" kern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Freeform 14">
            <a:extLst>
              <a:ext uri="{FF2B5EF4-FFF2-40B4-BE49-F238E27FC236}">
                <a16:creationId xmlns:a16="http://schemas.microsoft.com/office/drawing/2014/main" id="{2E451324-0DA1-D74B-99B6-6D9452EF5E15}"/>
              </a:ext>
            </a:extLst>
          </p:cNvPr>
          <p:cNvSpPr/>
          <p:nvPr/>
        </p:nvSpPr>
        <p:spPr>
          <a:xfrm rot="10800000">
            <a:off x="5172175" y="3338584"/>
            <a:ext cx="1955618" cy="853520"/>
          </a:xfrm>
          <a:custGeom>
            <a:avLst/>
            <a:gdLst>
              <a:gd name="connsiteX0" fmla="*/ 0 w 6175587"/>
              <a:gd name="connsiteY0" fmla="*/ 0 h 4565226"/>
              <a:gd name="connsiteX1" fmla="*/ 6175587 w 6175587"/>
              <a:gd name="connsiteY1" fmla="*/ 0 h 4565226"/>
              <a:gd name="connsiteX2" fmla="*/ 6175587 w 6175587"/>
              <a:gd name="connsiteY2" fmla="*/ 3535941 h 4565226"/>
              <a:gd name="connsiteX3" fmla="*/ 5146303 w 6175587"/>
              <a:gd name="connsiteY3" fmla="*/ 4565226 h 4565226"/>
              <a:gd name="connsiteX4" fmla="*/ 1029285 w 6175587"/>
              <a:gd name="connsiteY4" fmla="*/ 4565226 h 4565226"/>
              <a:gd name="connsiteX5" fmla="*/ 0 w 6175587"/>
              <a:gd name="connsiteY5" fmla="*/ 3535941 h 45652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175587" h="4565226">
                <a:moveTo>
                  <a:pt x="0" y="0"/>
                </a:moveTo>
                <a:lnTo>
                  <a:pt x="6175587" y="0"/>
                </a:lnTo>
                <a:lnTo>
                  <a:pt x="6175587" y="3535941"/>
                </a:lnTo>
                <a:cubicBezTo>
                  <a:pt x="6175587" y="4104399"/>
                  <a:pt x="5714761" y="4565226"/>
                  <a:pt x="5146303" y="4565226"/>
                </a:cubicBezTo>
                <a:lnTo>
                  <a:pt x="1029285" y="4565226"/>
                </a:lnTo>
                <a:cubicBezTo>
                  <a:pt x="460827" y="4565226"/>
                  <a:pt x="0" y="4104399"/>
                  <a:pt x="0" y="3535941"/>
                </a:cubicBezTo>
                <a:close/>
              </a:path>
            </a:pathLst>
          </a:custGeom>
          <a:solidFill>
            <a:schemeClr val="bg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371475" tIns="37147" rIns="371475" bIns="37147" numCol="1" anchor="ctr" anchorCtr="1" compatLnSpc="1">
            <a:prstTxWarp prst="textNoShape">
              <a:avLst/>
            </a:prstTxWarp>
            <a:noAutofit/>
          </a:bodyPr>
          <a:lstStyle/>
          <a:p>
            <a:endParaRPr lang="en-US" sz="731" kern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Title 1">
            <a:extLst>
              <a:ext uri="{FF2B5EF4-FFF2-40B4-BE49-F238E27FC236}">
                <a16:creationId xmlns:a16="http://schemas.microsoft.com/office/drawing/2014/main" id="{56A95FB2-2032-1240-B06F-7F804ED9C5A5}"/>
              </a:ext>
            </a:extLst>
          </p:cNvPr>
          <p:cNvSpPr txBox="1">
            <a:spLocks/>
          </p:cNvSpPr>
          <p:nvPr/>
        </p:nvSpPr>
        <p:spPr>
          <a:xfrm>
            <a:off x="5172175" y="3469331"/>
            <a:ext cx="2016224" cy="303994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ko-KR" sz="2195" b="1" dirty="0">
                <a:solidFill>
                  <a:schemeClr val="tx2"/>
                </a:solidFill>
                <a:latin typeface="Poppins Medium" pitchFamily="2" charset="77"/>
                <a:ea typeface="Noto Sans KR" panose="020B0500000000000000" pitchFamily="34" charset="-127"/>
                <a:cs typeface="Poppins Medium" pitchFamily="2" charset="77"/>
              </a:rPr>
              <a:t>2</a:t>
            </a:r>
            <a:r>
              <a:rPr lang="ko-KR" altLang="en-US" sz="2195" b="1" dirty="0">
                <a:solidFill>
                  <a:schemeClr val="tx2"/>
                </a:solidFill>
                <a:latin typeface="Poppins Medium" pitchFamily="2" charset="77"/>
                <a:ea typeface="Noto Sans KR" panose="020B0500000000000000" pitchFamily="34" charset="-127"/>
                <a:cs typeface="Poppins Medium" pitchFamily="2" charset="77"/>
              </a:rPr>
              <a:t>차 심사</a:t>
            </a:r>
            <a:r>
              <a:rPr lang="en-US" altLang="ko-KR" sz="1200" b="1" dirty="0">
                <a:solidFill>
                  <a:schemeClr val="tx2"/>
                </a:solidFill>
                <a:latin typeface="Poppins Medium" pitchFamily="2" charset="77"/>
                <a:ea typeface="Noto Sans KR" panose="020B0500000000000000" pitchFamily="34" charset="-127"/>
                <a:cs typeface="Poppins Medium" pitchFamily="2" charset="77"/>
              </a:rPr>
              <a:t>)</a:t>
            </a:r>
            <a:endParaRPr lang="en-US" sz="2195" b="1" dirty="0">
              <a:solidFill>
                <a:schemeClr val="tx2"/>
              </a:solidFill>
              <a:latin typeface="Poppins Medium" pitchFamily="2" charset="77"/>
              <a:cs typeface="Poppins Medium" pitchFamily="2" charset="77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55FB3C2A-FCB4-FA48-8600-A68DC61B3C30}"/>
              </a:ext>
            </a:extLst>
          </p:cNvPr>
          <p:cNvSpPr txBox="1"/>
          <p:nvPr/>
        </p:nvSpPr>
        <p:spPr>
          <a:xfrm>
            <a:off x="5070085" y="4415632"/>
            <a:ext cx="22478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7800" indent="-177800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ko-KR" altLang="en-US" sz="1200" b="1" dirty="0">
                <a:solidFill>
                  <a:schemeClr val="bg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우수 아이디어 고도화</a:t>
            </a:r>
            <a:endParaRPr lang="en-US" altLang="ko-KR" sz="1200" b="1" dirty="0">
              <a:solidFill>
                <a:schemeClr val="bg1"/>
              </a:solidFill>
              <a:latin typeface="Noto Sans KR" panose="020B0500000000000000" pitchFamily="34" charset="-127"/>
              <a:ea typeface="Noto Sans KR" panose="020B0500000000000000" pitchFamily="34" charset="-127"/>
              <a:cs typeface="Lato Light" panose="020F0502020204030203" pitchFamily="34" charset="0"/>
            </a:endParaRPr>
          </a:p>
          <a:p>
            <a:pPr marL="177800" indent="-177800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ko-KR" altLang="en-US" sz="1200" b="1" dirty="0">
                <a:solidFill>
                  <a:schemeClr val="bg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본선 진출팀 확정</a:t>
            </a:r>
            <a:endParaRPr lang="en-US" altLang="ko-KR" sz="1200" b="1" dirty="0">
              <a:solidFill>
                <a:schemeClr val="bg1"/>
              </a:solidFill>
              <a:latin typeface="Noto Sans KR" panose="020B0500000000000000" pitchFamily="34" charset="-127"/>
              <a:ea typeface="Noto Sans KR" panose="020B0500000000000000" pitchFamily="34" charset="-127"/>
              <a:cs typeface="Lato Light" panose="020F0502020204030203" pitchFamily="34" charset="0"/>
            </a:endParaRPr>
          </a:p>
        </p:txBody>
      </p:sp>
      <p:sp>
        <p:nvSpPr>
          <p:cNvPr id="43" name="Title 1">
            <a:extLst>
              <a:ext uri="{FF2B5EF4-FFF2-40B4-BE49-F238E27FC236}">
                <a16:creationId xmlns:a16="http://schemas.microsoft.com/office/drawing/2014/main" id="{56A95FB2-2032-1240-B06F-7F804ED9C5A5}"/>
              </a:ext>
            </a:extLst>
          </p:cNvPr>
          <p:cNvSpPr txBox="1">
            <a:spLocks/>
          </p:cNvSpPr>
          <p:nvPr/>
        </p:nvSpPr>
        <p:spPr>
          <a:xfrm>
            <a:off x="5172175" y="3857762"/>
            <a:ext cx="2016224" cy="221599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ko-KR" sz="1600" b="1" dirty="0">
                <a:solidFill>
                  <a:schemeClr val="accent2">
                    <a:lumMod val="75000"/>
                  </a:schemeClr>
                </a:solidFill>
                <a:latin typeface="Poppins Medium" pitchFamily="2" charset="77"/>
                <a:ea typeface="Noto Sans KR" panose="020B0500000000000000" pitchFamily="34" charset="-127"/>
                <a:cs typeface="Poppins Medium" pitchFamily="2" charset="77"/>
              </a:rPr>
              <a:t>9/26(</a:t>
            </a:r>
            <a:r>
              <a:rPr lang="ko-KR" altLang="en-US" sz="1600" b="1" dirty="0">
                <a:solidFill>
                  <a:schemeClr val="accent2">
                    <a:lumMod val="75000"/>
                  </a:schemeClr>
                </a:solidFill>
                <a:latin typeface="Poppins Medium" pitchFamily="2" charset="77"/>
                <a:ea typeface="Noto Sans KR" panose="020B0500000000000000" pitchFamily="34" charset="-127"/>
                <a:cs typeface="Poppins Medium" pitchFamily="2" charset="77"/>
              </a:rPr>
              <a:t>금</a:t>
            </a:r>
            <a:r>
              <a:rPr lang="en-US" altLang="ko-KR" sz="1600" b="1" dirty="0">
                <a:solidFill>
                  <a:schemeClr val="accent2">
                    <a:lumMod val="75000"/>
                  </a:schemeClr>
                </a:solidFill>
                <a:latin typeface="Poppins Medium" pitchFamily="2" charset="77"/>
                <a:ea typeface="Noto Sans KR" panose="020B0500000000000000" pitchFamily="34" charset="-127"/>
                <a:cs typeface="Poppins Medium" pitchFamily="2" charset="77"/>
              </a:rPr>
              <a:t>)</a:t>
            </a:r>
            <a:endParaRPr lang="en-US" sz="1600" b="1" dirty="0">
              <a:solidFill>
                <a:schemeClr val="accent2">
                  <a:lumMod val="75000"/>
                </a:schemeClr>
              </a:solidFill>
              <a:latin typeface="Poppins Medium" pitchFamily="2" charset="77"/>
              <a:cs typeface="Poppins Medium" pitchFamily="2" charset="77"/>
            </a:endParaRPr>
          </a:p>
        </p:txBody>
      </p:sp>
      <p:sp>
        <p:nvSpPr>
          <p:cNvPr id="44" name="Rounded Rectangle 13">
            <a:extLst>
              <a:ext uri="{FF2B5EF4-FFF2-40B4-BE49-F238E27FC236}">
                <a16:creationId xmlns:a16="http://schemas.microsoft.com/office/drawing/2014/main" id="{4B1D6074-7175-7846-833A-1B553CE971AB}"/>
              </a:ext>
            </a:extLst>
          </p:cNvPr>
          <p:cNvSpPr/>
          <p:nvPr/>
        </p:nvSpPr>
        <p:spPr>
          <a:xfrm rot="10800000">
            <a:off x="2831587" y="3225700"/>
            <a:ext cx="2167252" cy="2396791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371475" tIns="37147" rIns="371475" bIns="37147" numCol="1" anchor="ctr" anchorCtr="1" compatLnSpc="1">
            <a:prstTxWarp prst="textNoShape">
              <a:avLst/>
            </a:prstTxWarp>
          </a:bodyPr>
          <a:lstStyle/>
          <a:p>
            <a:endParaRPr lang="en-US" sz="731" kern="0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Freeform 14">
            <a:extLst>
              <a:ext uri="{FF2B5EF4-FFF2-40B4-BE49-F238E27FC236}">
                <a16:creationId xmlns:a16="http://schemas.microsoft.com/office/drawing/2014/main" id="{2E451324-0DA1-D74B-99B6-6D9452EF5E15}"/>
              </a:ext>
            </a:extLst>
          </p:cNvPr>
          <p:cNvSpPr/>
          <p:nvPr/>
        </p:nvSpPr>
        <p:spPr>
          <a:xfrm rot="10800000">
            <a:off x="2903373" y="3338584"/>
            <a:ext cx="1955618" cy="853520"/>
          </a:xfrm>
          <a:custGeom>
            <a:avLst/>
            <a:gdLst>
              <a:gd name="connsiteX0" fmla="*/ 0 w 6175587"/>
              <a:gd name="connsiteY0" fmla="*/ 0 h 4565226"/>
              <a:gd name="connsiteX1" fmla="*/ 6175587 w 6175587"/>
              <a:gd name="connsiteY1" fmla="*/ 0 h 4565226"/>
              <a:gd name="connsiteX2" fmla="*/ 6175587 w 6175587"/>
              <a:gd name="connsiteY2" fmla="*/ 3535941 h 4565226"/>
              <a:gd name="connsiteX3" fmla="*/ 5146303 w 6175587"/>
              <a:gd name="connsiteY3" fmla="*/ 4565226 h 4565226"/>
              <a:gd name="connsiteX4" fmla="*/ 1029285 w 6175587"/>
              <a:gd name="connsiteY4" fmla="*/ 4565226 h 4565226"/>
              <a:gd name="connsiteX5" fmla="*/ 0 w 6175587"/>
              <a:gd name="connsiteY5" fmla="*/ 3535941 h 45652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175587" h="4565226">
                <a:moveTo>
                  <a:pt x="0" y="0"/>
                </a:moveTo>
                <a:lnTo>
                  <a:pt x="6175587" y="0"/>
                </a:lnTo>
                <a:lnTo>
                  <a:pt x="6175587" y="3535941"/>
                </a:lnTo>
                <a:cubicBezTo>
                  <a:pt x="6175587" y="4104399"/>
                  <a:pt x="5714761" y="4565226"/>
                  <a:pt x="5146303" y="4565226"/>
                </a:cubicBezTo>
                <a:lnTo>
                  <a:pt x="1029285" y="4565226"/>
                </a:lnTo>
                <a:cubicBezTo>
                  <a:pt x="460827" y="4565226"/>
                  <a:pt x="0" y="4104399"/>
                  <a:pt x="0" y="3535941"/>
                </a:cubicBezTo>
                <a:close/>
              </a:path>
            </a:pathLst>
          </a:custGeom>
          <a:solidFill>
            <a:schemeClr val="bg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371475" tIns="37147" rIns="371475" bIns="37147" numCol="1" anchor="ctr" anchorCtr="1" compatLnSpc="1">
            <a:prstTxWarp prst="textNoShape">
              <a:avLst/>
            </a:prstTxWarp>
            <a:noAutofit/>
          </a:bodyPr>
          <a:lstStyle/>
          <a:p>
            <a:endParaRPr lang="en-US" sz="731" kern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Title 1">
            <a:extLst>
              <a:ext uri="{FF2B5EF4-FFF2-40B4-BE49-F238E27FC236}">
                <a16:creationId xmlns:a16="http://schemas.microsoft.com/office/drawing/2014/main" id="{56A95FB2-2032-1240-B06F-7F804ED9C5A5}"/>
              </a:ext>
            </a:extLst>
          </p:cNvPr>
          <p:cNvSpPr txBox="1">
            <a:spLocks/>
          </p:cNvSpPr>
          <p:nvPr/>
        </p:nvSpPr>
        <p:spPr>
          <a:xfrm>
            <a:off x="2903373" y="3469331"/>
            <a:ext cx="2016224" cy="303994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ko-KR" sz="2195" b="1" dirty="0">
                <a:solidFill>
                  <a:schemeClr val="tx2"/>
                </a:solidFill>
                <a:latin typeface="Poppins Medium" pitchFamily="2" charset="77"/>
                <a:ea typeface="Noto Sans KR" panose="020B0500000000000000" pitchFamily="34" charset="-127"/>
                <a:cs typeface="Poppins Medium" pitchFamily="2" charset="77"/>
              </a:rPr>
              <a:t>1</a:t>
            </a:r>
            <a:r>
              <a:rPr lang="ko-KR" altLang="en-US" sz="2195" b="1" dirty="0">
                <a:solidFill>
                  <a:schemeClr val="tx2"/>
                </a:solidFill>
                <a:latin typeface="Poppins Medium" pitchFamily="2" charset="77"/>
                <a:ea typeface="Noto Sans KR" panose="020B0500000000000000" pitchFamily="34" charset="-127"/>
                <a:cs typeface="Poppins Medium" pitchFamily="2" charset="77"/>
              </a:rPr>
              <a:t>차 심사</a:t>
            </a:r>
            <a:endParaRPr lang="en-US" sz="2195" b="1" dirty="0">
              <a:solidFill>
                <a:schemeClr val="tx2"/>
              </a:solidFill>
              <a:latin typeface="Poppins Medium" pitchFamily="2" charset="77"/>
              <a:cs typeface="Poppins Medium" pitchFamily="2" charset="77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55FB3C2A-FCB4-FA48-8600-A68DC61B3C30}"/>
              </a:ext>
            </a:extLst>
          </p:cNvPr>
          <p:cNvSpPr txBox="1"/>
          <p:nvPr/>
        </p:nvSpPr>
        <p:spPr>
          <a:xfrm>
            <a:off x="2801283" y="4415632"/>
            <a:ext cx="22478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7800" indent="-177800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ko-KR" altLang="en-US" sz="1200" b="1" dirty="0">
                <a:solidFill>
                  <a:schemeClr val="bg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우수 아이디어 선별</a:t>
            </a:r>
            <a:endParaRPr lang="en-US" altLang="ko-KR" sz="1200" b="1" dirty="0">
              <a:solidFill>
                <a:schemeClr val="bg1"/>
              </a:solidFill>
              <a:latin typeface="Noto Sans KR" panose="020B0500000000000000" pitchFamily="34" charset="-127"/>
              <a:ea typeface="Noto Sans KR" panose="020B0500000000000000" pitchFamily="34" charset="-127"/>
              <a:cs typeface="Lato Light" panose="020F0502020204030203" pitchFamily="34" charset="0"/>
            </a:endParaRPr>
          </a:p>
        </p:txBody>
      </p:sp>
      <p:sp>
        <p:nvSpPr>
          <p:cNvPr id="48" name="Title 1">
            <a:extLst>
              <a:ext uri="{FF2B5EF4-FFF2-40B4-BE49-F238E27FC236}">
                <a16:creationId xmlns:a16="http://schemas.microsoft.com/office/drawing/2014/main" id="{56A95FB2-2032-1240-B06F-7F804ED9C5A5}"/>
              </a:ext>
            </a:extLst>
          </p:cNvPr>
          <p:cNvSpPr txBox="1">
            <a:spLocks/>
          </p:cNvSpPr>
          <p:nvPr/>
        </p:nvSpPr>
        <p:spPr>
          <a:xfrm>
            <a:off x="2903373" y="3857762"/>
            <a:ext cx="2016224" cy="221599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ko-KR" sz="1600" b="1" dirty="0">
                <a:solidFill>
                  <a:schemeClr val="accent2">
                    <a:lumMod val="75000"/>
                  </a:schemeClr>
                </a:solidFill>
                <a:latin typeface="Poppins Medium" pitchFamily="2" charset="77"/>
                <a:ea typeface="Noto Sans KR" panose="020B0500000000000000" pitchFamily="34" charset="-127"/>
                <a:cs typeface="Poppins Medium" pitchFamily="2" charset="77"/>
              </a:rPr>
              <a:t>8/4(</a:t>
            </a:r>
            <a:r>
              <a:rPr lang="ko-KR" altLang="en-US" sz="1600" b="1" dirty="0">
                <a:solidFill>
                  <a:schemeClr val="accent2">
                    <a:lumMod val="75000"/>
                  </a:schemeClr>
                </a:solidFill>
                <a:latin typeface="Poppins Medium" pitchFamily="2" charset="77"/>
                <a:ea typeface="Noto Sans KR" panose="020B0500000000000000" pitchFamily="34" charset="-127"/>
                <a:cs typeface="Poppins Medium" pitchFamily="2" charset="77"/>
              </a:rPr>
              <a:t>월</a:t>
            </a:r>
            <a:r>
              <a:rPr lang="en-US" altLang="ko-KR" sz="1600" b="1" dirty="0">
                <a:solidFill>
                  <a:schemeClr val="accent2">
                    <a:lumMod val="75000"/>
                  </a:schemeClr>
                </a:solidFill>
                <a:latin typeface="Poppins Medium" pitchFamily="2" charset="77"/>
                <a:ea typeface="Noto Sans KR" panose="020B0500000000000000" pitchFamily="34" charset="-127"/>
                <a:cs typeface="Poppins Medium" pitchFamily="2" charset="77"/>
              </a:rPr>
              <a:t>)</a:t>
            </a:r>
            <a:endParaRPr lang="en-US" sz="1600" b="1" dirty="0">
              <a:solidFill>
                <a:schemeClr val="accent2">
                  <a:lumMod val="75000"/>
                </a:schemeClr>
              </a:solidFill>
              <a:latin typeface="Poppins Medium" pitchFamily="2" charset="77"/>
              <a:cs typeface="Poppins Medium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5369259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1"/>
          <p:cNvSpPr txBox="1">
            <a:spLocks/>
          </p:cNvSpPr>
          <p:nvPr/>
        </p:nvSpPr>
        <p:spPr>
          <a:xfrm>
            <a:off x="387784" y="355121"/>
            <a:ext cx="9329332" cy="620825"/>
          </a:xfrm>
          <a:prstGeom prst="rect">
            <a:avLst/>
          </a:prstGeom>
        </p:spPr>
        <p:txBody>
          <a:bodyPr/>
          <a:lstStyle>
            <a:lvl1pPr algn="ctr" defTabSz="914286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en-US" altLang="ko-KR" sz="2400" b="1" dirty="0">
                <a:latin typeface="Noto Sans KR" panose="020B0500000000000000" pitchFamily="34" charset="-127"/>
                <a:ea typeface="Noto Sans KR" panose="020B0500000000000000" pitchFamily="34" charset="-127"/>
              </a:rPr>
              <a:t>5. </a:t>
            </a:r>
            <a:r>
              <a:rPr lang="ko-KR" altLang="en-US" sz="2400" b="1" dirty="0">
                <a:latin typeface="Noto Sans KR" panose="020B0500000000000000" pitchFamily="34" charset="-127"/>
                <a:ea typeface="Noto Sans KR" panose="020B0500000000000000" pitchFamily="34" charset="-127"/>
              </a:rPr>
              <a:t>상금</a:t>
            </a:r>
            <a:endParaRPr lang="en-US" altLang="ko-KR" sz="2400" dirty="0">
              <a:latin typeface="Noto Sans KR" panose="020B0500000000000000" pitchFamily="34" charset="-127"/>
              <a:ea typeface="Noto Sans KR" panose="020B0500000000000000" pitchFamily="34" charset="-127"/>
            </a:endParaRPr>
          </a:p>
        </p:txBody>
      </p:sp>
      <p:graphicFrame>
        <p:nvGraphicFramePr>
          <p:cNvPr id="7" name="표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7007264"/>
              </p:ext>
            </p:extLst>
          </p:nvPr>
        </p:nvGraphicFramePr>
        <p:xfrm>
          <a:off x="517344" y="1247587"/>
          <a:ext cx="8885450" cy="33284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32558">
                  <a:extLst>
                    <a:ext uri="{9D8B030D-6E8A-4147-A177-3AD203B41FA5}">
                      <a16:colId xmlns:a16="http://schemas.microsoft.com/office/drawing/2014/main" val="4040921605"/>
                    </a:ext>
                  </a:extLst>
                </a:gridCol>
                <a:gridCol w="1738223">
                  <a:extLst>
                    <a:ext uri="{9D8B030D-6E8A-4147-A177-3AD203B41FA5}">
                      <a16:colId xmlns:a16="http://schemas.microsoft.com/office/drawing/2014/main" val="4279424325"/>
                    </a:ext>
                  </a:extLst>
                </a:gridCol>
                <a:gridCol w="1738223">
                  <a:extLst>
                    <a:ext uri="{9D8B030D-6E8A-4147-A177-3AD203B41FA5}">
                      <a16:colId xmlns:a16="http://schemas.microsoft.com/office/drawing/2014/main" val="1767944807"/>
                    </a:ext>
                  </a:extLst>
                </a:gridCol>
                <a:gridCol w="1738223">
                  <a:extLst>
                    <a:ext uri="{9D8B030D-6E8A-4147-A177-3AD203B41FA5}">
                      <a16:colId xmlns:a16="http://schemas.microsoft.com/office/drawing/2014/main" val="2821521498"/>
                    </a:ext>
                  </a:extLst>
                </a:gridCol>
                <a:gridCol w="1738223">
                  <a:extLst>
                    <a:ext uri="{9D8B030D-6E8A-4147-A177-3AD203B41FA5}">
                      <a16:colId xmlns:a16="http://schemas.microsoft.com/office/drawing/2014/main" val="2204284632"/>
                    </a:ext>
                  </a:extLst>
                </a:gridCol>
              </a:tblGrid>
              <a:tr h="47548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구분</a:t>
                      </a:r>
                    </a:p>
                  </a:txBody>
                  <a:tcPr marL="91441" marR="91441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항목</a:t>
                      </a:r>
                    </a:p>
                  </a:txBody>
                  <a:tcPr marL="91441" marR="9144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건</a:t>
                      </a:r>
                    </a:p>
                  </a:txBody>
                  <a:tcPr marL="91441" marR="9144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err="1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지급금액</a:t>
                      </a:r>
                      <a:endParaRPr lang="ko-KR" altLang="en-US" sz="1200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marL="91441" marR="9144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총상금</a:t>
                      </a:r>
                    </a:p>
                  </a:txBody>
                  <a:tcPr marL="91441" marR="9144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4486677"/>
                  </a:ext>
                </a:extLst>
              </a:tr>
              <a:tr h="47548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91441" marR="91441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endParaRPr lang="ko-KR" altLang="en-US" sz="12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endParaRPr lang="ko-KR" altLang="en-US" sz="12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en-US" altLang="ko-KR" sz="1200" b="1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IDEA</a:t>
                      </a:r>
                      <a:endParaRPr lang="ko-KR" altLang="en-US" sz="1200" b="1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9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en-US" altLang="ko-KR" sz="1200" b="1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IDEA</a:t>
                      </a:r>
                      <a:endParaRPr lang="ko-KR" altLang="en-US" sz="1200" b="1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6827448"/>
                  </a:ext>
                </a:extLst>
              </a:tr>
              <a:tr h="475488">
                <a:tc rowSpan="5">
                  <a:txBody>
                    <a:bodyPr/>
                    <a:lstStyle/>
                    <a:p>
                      <a:pPr algn="ctr"/>
                      <a:r>
                        <a:rPr lang="ko-KR" altLang="en-US" dirty="0" err="1"/>
                        <a:t>한라대학교</a:t>
                      </a:r>
                      <a:endParaRPr lang="ko-KR" altLang="en-US" dirty="0"/>
                    </a:p>
                  </a:txBody>
                  <a:tcPr marL="91441" marR="91441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362" rtl="0" eaLnBrk="1" fontAlgn="auto" latinLnBrk="1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1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최우수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362" rtl="0" eaLnBrk="1" fontAlgn="auto" latinLnBrk="1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1</a:t>
                      </a:r>
                      <a:endParaRPr lang="ko-KR" altLang="en-US" sz="1200" b="1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362" rtl="0" eaLnBrk="1" fontAlgn="auto" latinLnBrk="1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3,000</a:t>
                      </a:r>
                      <a:endParaRPr lang="ko-KR" altLang="en-US" sz="1200" b="1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362" rtl="0" eaLnBrk="1" fontAlgn="auto" latinLnBrk="1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3,000</a:t>
                      </a:r>
                      <a:endParaRPr lang="ko-KR" altLang="en-US" sz="1200" b="1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6448603"/>
                  </a:ext>
                </a:extLst>
              </a:tr>
              <a:tr h="475488">
                <a:tc vMerge="1">
                  <a:txBody>
                    <a:bodyPr/>
                    <a:lstStyle/>
                    <a:p>
                      <a:endParaRPr lang="ko-KR" altLang="en-US" dirty="0"/>
                    </a:p>
                  </a:txBody>
                  <a:tcPr marL="91441" marR="91441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1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우수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1</a:t>
                      </a:r>
                      <a:endParaRPr lang="ko-KR" altLang="en-US" sz="1200" b="1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1,000</a:t>
                      </a:r>
                      <a:endParaRPr lang="ko-KR" altLang="en-US" sz="1200" b="1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1,000</a:t>
                      </a:r>
                      <a:endParaRPr lang="ko-KR" altLang="en-US" sz="1200" b="1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28312258"/>
                  </a:ext>
                </a:extLst>
              </a:tr>
              <a:tr h="475488">
                <a:tc vMerge="1">
                  <a:txBody>
                    <a:bodyPr/>
                    <a:lstStyle/>
                    <a:p>
                      <a:endParaRPr lang="ko-KR" altLang="en-US" dirty="0"/>
                    </a:p>
                  </a:txBody>
                  <a:tcPr marL="91441" marR="91441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30000"/>
                        </a:lnSpc>
                      </a:pPr>
                      <a:r>
                        <a:rPr lang="ko-KR" altLang="en-US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장려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30000"/>
                        </a:lnSpc>
                      </a:pPr>
                      <a:r>
                        <a:rPr lang="en-US" altLang="ko-KR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</a:t>
                      </a:r>
                      <a:endParaRPr lang="ko-KR" altLang="en-US" sz="12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30000"/>
                        </a:lnSpc>
                      </a:pPr>
                      <a:r>
                        <a:rPr lang="en-US" altLang="ko-KR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500</a:t>
                      </a:r>
                      <a:endParaRPr lang="ko-KR" altLang="en-US" sz="12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30000"/>
                        </a:lnSpc>
                      </a:pPr>
                      <a:r>
                        <a:rPr lang="en-US" altLang="ko-KR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1,000</a:t>
                      </a:r>
                      <a:endParaRPr lang="ko-KR" altLang="en-US" sz="12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5528060"/>
                  </a:ext>
                </a:extLst>
              </a:tr>
              <a:tr h="475488">
                <a:tc vMerge="1">
                  <a:txBody>
                    <a:bodyPr/>
                    <a:lstStyle/>
                    <a:p>
                      <a:endParaRPr lang="ko-KR" altLang="en-US" dirty="0"/>
                    </a:p>
                  </a:txBody>
                  <a:tcPr marL="91441" marR="91441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30000"/>
                        </a:lnSpc>
                      </a:pPr>
                      <a:r>
                        <a:rPr lang="ko-KR" altLang="en-US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우수아이디어</a:t>
                      </a:r>
                      <a:r>
                        <a:rPr lang="en-US" altLang="ko-KR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*</a:t>
                      </a:r>
                      <a:endParaRPr lang="ko-KR" altLang="en-US" sz="12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30000"/>
                        </a:lnSpc>
                      </a:pPr>
                      <a:r>
                        <a:rPr lang="en-US" altLang="ko-KR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endParaRPr lang="ko-KR" altLang="en-US" sz="12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30000"/>
                        </a:lnSpc>
                      </a:pPr>
                      <a:r>
                        <a:rPr lang="en-US" altLang="ko-KR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300</a:t>
                      </a:r>
                      <a:endParaRPr lang="ko-KR" altLang="en-US" sz="12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30000"/>
                        </a:lnSpc>
                      </a:pPr>
                      <a:r>
                        <a:rPr lang="en-US" altLang="ko-KR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1,200</a:t>
                      </a:r>
                      <a:endParaRPr lang="ko-KR" altLang="en-US" sz="12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21056908"/>
                  </a:ext>
                </a:extLst>
              </a:tr>
              <a:tr h="475488">
                <a:tc vMerge="1">
                  <a:txBody>
                    <a:bodyPr/>
                    <a:lstStyle/>
                    <a:p>
                      <a:endParaRPr lang="ko-KR" altLang="en-US" dirty="0"/>
                    </a:p>
                  </a:txBody>
                  <a:tcPr marL="91441" marR="91441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362" rtl="0" eaLnBrk="1" fontAlgn="auto" latinLnBrk="1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*</a:t>
                      </a:r>
                      <a:r>
                        <a:rPr lang="ko-KR" altLang="en-US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우수 </a:t>
                      </a:r>
                      <a:r>
                        <a:rPr lang="en-US" altLang="ko-KR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IDEA</a:t>
                      </a:r>
                      <a:r>
                        <a:rPr lang="ko-KR" altLang="en-US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는 지급대상 고려 탄력 운영</a:t>
                      </a:r>
                      <a:r>
                        <a:rPr lang="en-US" altLang="ko-KR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필수 </a:t>
                      </a:r>
                      <a:r>
                        <a:rPr lang="en-US" altLang="ko-KR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X)</a:t>
                      </a:r>
                      <a:endParaRPr lang="ko-KR" altLang="en-US" sz="12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362" rtl="0" eaLnBrk="1" fontAlgn="auto" latinLnBrk="1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2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362" rtl="0" eaLnBrk="1" fontAlgn="auto" latinLnBrk="1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2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362" rtl="0" eaLnBrk="1" fontAlgn="auto" latinLnBrk="1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6.200</a:t>
                      </a:r>
                      <a:endParaRPr lang="ko-KR" altLang="en-US" sz="12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61610975"/>
                  </a:ext>
                </a:extLst>
              </a:tr>
            </a:tbl>
          </a:graphicData>
        </a:graphic>
      </p:graphicFrame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517344" y="4767591"/>
            <a:ext cx="888545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ko-KR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1. </a:t>
            </a:r>
            <a:r>
              <a:rPr kumimoji="0" lang="ko-KR" altLang="ko-KR" sz="1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퓨처데이</a:t>
            </a:r>
            <a:r>
              <a:rPr kumimoji="0" lang="en-US" altLang="ko-KR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:</a:t>
            </a:r>
            <a:r>
              <a:rPr kumimoji="0" lang="ko-KR" altLang="en-U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 </a:t>
            </a:r>
            <a:r>
              <a:rPr kumimoji="0" lang="en-US" altLang="ko-KR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2025.11.06.(</a:t>
            </a:r>
            <a:r>
              <a:rPr kumimoji="0" lang="ko-KR" altLang="en-U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목</a:t>
            </a:r>
            <a:r>
              <a:rPr kumimoji="0" lang="en-US" altLang="ko-KR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r>
              <a:rPr kumimoji="0" lang="ko-KR" altLang="en-U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 </a:t>
            </a:r>
            <a:r>
              <a:rPr kumimoji="0" lang="en-US" altLang="ko-KR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13</a:t>
            </a:r>
            <a:r>
              <a:rPr kumimoji="0" lang="ko-KR" altLang="en-U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시 인재개발원 </a:t>
            </a:r>
            <a:r>
              <a:rPr kumimoji="0" lang="en-US" altLang="ko-KR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Stride Hall (B1F) </a:t>
            </a:r>
            <a:r>
              <a:rPr kumimoji="0" lang="ko-KR" altLang="en-U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입니다</a:t>
            </a:r>
            <a:r>
              <a:rPr kumimoji="0" lang="en-US" altLang="ko-KR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endParaRPr kumimoji="0" lang="en-US" altLang="ko-KR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ko-KR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2. </a:t>
            </a:r>
            <a:r>
              <a:rPr kumimoji="0" lang="ko-KR" altLang="en-US" sz="1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퓨처데이</a:t>
            </a:r>
            <a:r>
              <a:rPr kumimoji="0" lang="ko-KR" altLang="en-U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 참가는 최우수</a:t>
            </a:r>
            <a:r>
              <a:rPr kumimoji="0" lang="en-US" altLang="ko-KR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kumimoji="0" lang="ko-KR" altLang="en-U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우수</a:t>
            </a:r>
            <a:r>
              <a:rPr kumimoji="0" lang="en-US" altLang="ko-KR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kumimoji="0" lang="ko-KR" altLang="en-U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장려 수상자들이며 발표는 최우수 </a:t>
            </a:r>
            <a:r>
              <a:rPr kumimoji="0" lang="en-US" altLang="ko-KR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1</a:t>
            </a:r>
            <a:r>
              <a:rPr kumimoji="0" lang="ko-KR" altLang="en-U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건만 진행 예정입니다</a:t>
            </a:r>
            <a:r>
              <a:rPr kumimoji="0" lang="en-US" altLang="ko-KR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. (10</a:t>
            </a:r>
            <a:r>
              <a:rPr kumimoji="0" lang="ko-KR" altLang="en-US" sz="1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분발표</a:t>
            </a:r>
            <a:r>
              <a:rPr kumimoji="0" lang="en-US" altLang="ko-KR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endParaRPr kumimoji="0" lang="en-US" altLang="ko-KR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7854855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67416-CB37-4963-98AC-4F617E0E7CD8}" type="slidenum">
              <a:rPr lang="ko-KR" altLang="en-US" smtClean="0"/>
              <a:pPr/>
              <a:t>7</a:t>
            </a:fld>
            <a:endParaRPr lang="ko-KR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90758" y="235303"/>
            <a:ext cx="266290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2400" b="1" dirty="0">
                <a:latin typeface="Noto Sans KR" panose="020B0500000000000000" pitchFamily="34" charset="-127"/>
                <a:ea typeface="Noto Sans KR" panose="020B0500000000000000" pitchFamily="34" charset="-127"/>
              </a:rPr>
              <a:t>6. </a:t>
            </a:r>
            <a:r>
              <a:rPr lang="ko-KR" altLang="en-US" sz="2400" b="1" dirty="0">
                <a:latin typeface="Noto Sans KR" panose="020B0500000000000000" pitchFamily="34" charset="-127"/>
                <a:ea typeface="Noto Sans KR" panose="020B0500000000000000" pitchFamily="34" charset="-127"/>
              </a:rPr>
              <a:t>제안서 제출 방법</a:t>
            </a:r>
            <a:endParaRPr lang="en-US" altLang="ko-KR" sz="2400" dirty="0">
              <a:latin typeface="Noto Sans KR" panose="020B0500000000000000" pitchFamily="34" charset="-127"/>
              <a:ea typeface="Noto Sans KR" panose="020B0500000000000000" pitchFamily="34" charset="-127"/>
            </a:endParaRPr>
          </a:p>
        </p:txBody>
      </p:sp>
      <p:sp>
        <p:nvSpPr>
          <p:cNvPr id="72" name="직사각형 71"/>
          <p:cNvSpPr/>
          <p:nvPr/>
        </p:nvSpPr>
        <p:spPr>
          <a:xfrm>
            <a:off x="490758" y="1052513"/>
            <a:ext cx="8926292" cy="90011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ko-KR" altLang="en-US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첨부 </a:t>
            </a:r>
            <a:r>
              <a:rPr lang="en-US" altLang="ko-KR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‘</a:t>
            </a:r>
            <a:r>
              <a:rPr lang="ko-KR" altLang="en-US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아이디어 제안서</a:t>
            </a:r>
            <a:r>
              <a:rPr lang="en-US" altLang="ko-KR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’</a:t>
            </a:r>
            <a:r>
              <a:rPr lang="en-US" altLang="ko-KR" dirty="0"/>
              <a:t>’</a:t>
            </a:r>
            <a:r>
              <a:rPr lang="en-US" altLang="ko-KR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 </a:t>
            </a:r>
            <a:r>
              <a:rPr lang="ko-KR" altLang="en-US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작성 후</a:t>
            </a:r>
            <a:r>
              <a:rPr lang="en-US" altLang="ko-KR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, </a:t>
            </a:r>
            <a:r>
              <a:rPr lang="ko-KR" altLang="en-US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현장</a:t>
            </a:r>
            <a:r>
              <a:rPr lang="en-US" altLang="ko-KR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(</a:t>
            </a:r>
            <a:r>
              <a:rPr lang="ko-KR" altLang="en-US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취창업진로지원센터</a:t>
            </a:r>
            <a:r>
              <a:rPr lang="en-US" altLang="ko-KR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)</a:t>
            </a:r>
            <a:r>
              <a:rPr lang="ko-KR" altLang="en-US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 또는 이메일 접수</a:t>
            </a:r>
            <a:endParaRPr lang="en-US" altLang="ko-KR" b="1" dirty="0">
              <a:solidFill>
                <a:schemeClr val="tx1"/>
              </a:solidFill>
              <a:latin typeface="Noto Sans KR" panose="020B0500000000000000" pitchFamily="34" charset="-127"/>
              <a:ea typeface="Noto Sans KR" panose="020B0500000000000000" pitchFamily="34" charset="-127"/>
              <a:cs typeface="Lato Light" panose="020F0502020204030203" pitchFamily="34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ko-KR" altLang="en-US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접수처 </a:t>
            </a:r>
            <a:r>
              <a:rPr lang="en-US" altLang="ko-KR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: </a:t>
            </a:r>
            <a:r>
              <a:rPr lang="ko-KR" altLang="en-US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취창업진로지원센터</a:t>
            </a:r>
            <a:r>
              <a:rPr lang="en-US" altLang="ko-KR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(</a:t>
            </a:r>
            <a:r>
              <a:rPr lang="ko-KR" altLang="en-US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최상규 부장</a:t>
            </a:r>
            <a:r>
              <a:rPr lang="en-US" altLang="ko-KR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) / </a:t>
            </a:r>
            <a:r>
              <a:rPr lang="en-US" altLang="ko-KR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  <a:hlinkClick r:id="rId2"/>
              </a:rPr>
              <a:t>sgchoi@halla.ac.kr</a:t>
            </a:r>
            <a:r>
              <a:rPr lang="en-US" altLang="ko-KR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 / 033)760-1153</a:t>
            </a: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25182" y="2100267"/>
            <a:ext cx="7291868" cy="425753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3" name="Freeform 54">
            <a:extLst>
              <a:ext uri="{FF2B5EF4-FFF2-40B4-BE49-F238E27FC236}">
                <a16:creationId xmlns:a16="http://schemas.microsoft.com/office/drawing/2014/main" id="{485CA310-A7AD-4B4D-81EE-B32AFE7198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950" y="2100267"/>
            <a:ext cx="1566642" cy="303182"/>
          </a:xfrm>
          <a:custGeom>
            <a:avLst/>
            <a:gdLst>
              <a:gd name="T0" fmla="*/ 0 w 950"/>
              <a:gd name="T1" fmla="*/ 231 h 232"/>
              <a:gd name="T2" fmla="*/ 0 w 950"/>
              <a:gd name="T3" fmla="*/ 0 h 232"/>
              <a:gd name="T4" fmla="*/ 949 w 950"/>
              <a:gd name="T5" fmla="*/ 0 h 232"/>
              <a:gd name="T6" fmla="*/ 949 w 950"/>
              <a:gd name="T7" fmla="*/ 231 h 232"/>
              <a:gd name="T8" fmla="*/ 0 w 950"/>
              <a:gd name="T9" fmla="*/ 231 h 2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50" h="232">
                <a:moveTo>
                  <a:pt x="0" y="231"/>
                </a:moveTo>
                <a:lnTo>
                  <a:pt x="0" y="0"/>
                </a:lnTo>
                <a:lnTo>
                  <a:pt x="949" y="0"/>
                </a:lnTo>
                <a:lnTo>
                  <a:pt x="949" y="231"/>
                </a:lnTo>
                <a:lnTo>
                  <a:pt x="0" y="231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ko-KR" altLang="en-US" sz="1200" b="1" dirty="0">
                <a:solidFill>
                  <a:schemeClr val="bg1"/>
                </a:solidFill>
                <a:latin typeface="Noto Sans KR" panose="020B0500000000000000" pitchFamily="34" charset="-127"/>
                <a:ea typeface="Noto Sans KR" panose="020B0500000000000000" pitchFamily="34" charset="-127"/>
              </a:rPr>
              <a:t>아이디어 제안 양식</a:t>
            </a:r>
            <a:endParaRPr lang="en-SV" sz="1200" b="1" dirty="0">
              <a:solidFill>
                <a:schemeClr val="bg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915847475"/>
      </p:ext>
    </p:extLst>
  </p:cSld>
  <p:clrMapOvr>
    <a:masterClrMapping/>
  </p:clrMapOvr>
</p:sld>
</file>

<file path=ppt/theme/theme1.xml><?xml version="1.0" encoding="utf-8"?>
<a:theme xmlns:a="http://schemas.openxmlformats.org/drawingml/2006/main" name="HL Mando_PPT 16:9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1828</TotalTime>
  <Words>686</Words>
  <Application>Microsoft Office PowerPoint</Application>
  <PresentationFormat>A4 용지(210x297mm)</PresentationFormat>
  <Paragraphs>137</Paragraphs>
  <Slides>7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15" baseType="lpstr">
      <vt:lpstr>Noto Sans KR</vt:lpstr>
      <vt:lpstr>맑은 고딕</vt:lpstr>
      <vt:lpstr>Arial</vt:lpstr>
      <vt:lpstr>Calibri</vt:lpstr>
      <vt:lpstr>Calibri Light</vt:lpstr>
      <vt:lpstr>Poppins Medium</vt:lpstr>
      <vt:lpstr>Wingdings</vt:lpstr>
      <vt:lpstr>HL Mando_PPT 16:9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Mando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Mando</dc:creator>
  <cp:lastModifiedBy>최경일</cp:lastModifiedBy>
  <cp:revision>297</cp:revision>
  <cp:lastPrinted>2025-05-14T05:32:24Z</cp:lastPrinted>
  <dcterms:created xsi:type="dcterms:W3CDTF">2022-08-26T05:29:57Z</dcterms:created>
  <dcterms:modified xsi:type="dcterms:W3CDTF">2025-06-18T07:58:46Z</dcterms:modified>
</cp:coreProperties>
</file>